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Raleway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BNvkVJ2qPGFM0jhf7b61Jmy4U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56f54f4d61_1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g156f54f4d61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69805af249_9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169805af249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69805af249_9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169805af249_9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69805af249_9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169805af249_9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69805af249_9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169805af249_9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69805af249_1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169805af249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69805af249_1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169805af249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56f54f4d61_1_803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156f54f4d61_1_769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3" name="Google Shape;13;g156f54f4d61_1_769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4" name="Google Shape;14;g156f54f4d61_1_76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156f54f4d61_1_760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156f54f4d61_1_760"/>
          <p:cNvSpPr txBox="1"/>
          <p:nvPr>
            <p:ph type="ctrTitle"/>
          </p:nvPr>
        </p:nvSpPr>
        <p:spPr>
          <a:xfrm>
            <a:off x="647833" y="352633"/>
            <a:ext cx="10911600" cy="19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8" name="Google Shape;18;g156f54f4d61_1_760"/>
          <p:cNvSpPr txBox="1"/>
          <p:nvPr>
            <p:ph idx="1" type="subTitle"/>
          </p:nvPr>
        </p:nvSpPr>
        <p:spPr>
          <a:xfrm>
            <a:off x="647833" y="2317433"/>
            <a:ext cx="10911600" cy="1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9" name="Google Shape;19;g156f54f4d61_1_760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56f54f4d61_1_765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g156f54f4d61_1_765"/>
          <p:cNvSpPr txBox="1"/>
          <p:nvPr>
            <p:ph type="title"/>
          </p:nvPr>
        </p:nvSpPr>
        <p:spPr>
          <a:xfrm>
            <a:off x="647833" y="2286000"/>
            <a:ext cx="10911600" cy="10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" name="Google Shape;23;g156f54f4d61_1_76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156f54f4d61_1_773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6" name="Google Shape;26;g156f54f4d61_1_773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g156f54f4d61_1_773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g156f54f4d61_1_773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156f54f4d61_1_778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" name="Google Shape;31;g156f54f4d61_1_77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56f54f4d61_1_781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g156f54f4d61_1_781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g156f54f4d61_1_781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156f54f4d61_1_785"/>
          <p:cNvSpPr txBox="1"/>
          <p:nvPr>
            <p:ph type="title"/>
          </p:nvPr>
        </p:nvSpPr>
        <p:spPr>
          <a:xfrm>
            <a:off x="653667" y="701800"/>
            <a:ext cx="74721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156f54f4d61_1_78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56f54f4d61_1_788"/>
          <p:cNvSpPr/>
          <p:nvPr/>
        </p:nvSpPr>
        <p:spPr>
          <a:xfrm>
            <a:off x="6182400" y="107600"/>
            <a:ext cx="5901900" cy="66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g156f54f4d61_1_788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g156f54f4d61_1_788"/>
          <p:cNvSpPr txBox="1"/>
          <p:nvPr>
            <p:ph type="title"/>
          </p:nvPr>
        </p:nvSpPr>
        <p:spPr>
          <a:xfrm>
            <a:off x="354000" y="1575600"/>
            <a:ext cx="5393700" cy="20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3" name="Google Shape;43;g156f54f4d61_1_788"/>
          <p:cNvSpPr txBox="1"/>
          <p:nvPr>
            <p:ph idx="1" type="subTitle"/>
          </p:nvPr>
        </p:nvSpPr>
        <p:spPr>
          <a:xfrm>
            <a:off x="354000" y="3692001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4" name="Google Shape;44;g156f54f4d61_1_788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g156f54f4d61_1_78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56f54f4d61_1_795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</a:lstStyle>
          <a:p/>
        </p:txBody>
      </p:sp>
      <p:sp>
        <p:nvSpPr>
          <p:cNvPr id="48" name="Google Shape;48;g156f54f4d61_1_79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56f54f4d61_1_798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156f54f4d61_1_798"/>
          <p:cNvSpPr txBox="1"/>
          <p:nvPr>
            <p:ph hasCustomPrompt="1" type="title"/>
          </p:nvPr>
        </p:nvSpPr>
        <p:spPr>
          <a:xfrm>
            <a:off x="415600" y="990668"/>
            <a:ext cx="11360700" cy="26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g156f54f4d61_1_798"/>
          <p:cNvSpPr txBox="1"/>
          <p:nvPr>
            <p:ph idx="1" type="body"/>
          </p:nvPr>
        </p:nvSpPr>
        <p:spPr>
          <a:xfrm>
            <a:off x="415600" y="3793576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g156f54f4d61_1_79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56f54f4d61_1_756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g156f54f4d61_1_75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156f54f4d61_1_756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g156f54f4d61_1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g156f54f4d61_1_2"/>
          <p:cNvSpPr txBox="1"/>
          <p:nvPr/>
        </p:nvSpPr>
        <p:spPr>
          <a:xfrm>
            <a:off x="4009050" y="498375"/>
            <a:ext cx="41739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UNIVERSIDADE FEDERAL DE ALAGOAS</a:t>
            </a:r>
            <a:endParaRPr b="1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Pró-Reitoria de Pesquisa e Pós-Graduação</a:t>
            </a:r>
            <a:endParaRPr b="1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Coordenação de Pesquisa</a:t>
            </a:r>
            <a:endParaRPr b="1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156f54f4d61_1_2"/>
          <p:cNvSpPr txBox="1"/>
          <p:nvPr/>
        </p:nvSpPr>
        <p:spPr>
          <a:xfrm>
            <a:off x="3411900" y="1671850"/>
            <a:ext cx="5368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CICLO 202</a:t>
            </a:r>
            <a:r>
              <a:rPr b="1" lang="pt-BR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/202</a:t>
            </a:r>
            <a:r>
              <a:rPr b="1" lang="pt-BR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pt-BR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º ENCONTRO DE INICIAÇÃO CIENTÍFICA/PIBIC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pt-BR" sz="2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º SEMINÁRIO DO PIBITI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g156f54f4d61_1_2"/>
          <p:cNvSpPr txBox="1"/>
          <p:nvPr/>
        </p:nvSpPr>
        <p:spPr>
          <a:xfrm>
            <a:off x="3065100" y="3031675"/>
            <a:ext cx="6061800" cy="9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TÍTULO DO PROJETO GERAL</a:t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TÍTULO DO PLANO DE ATIVIDADES DO(A) ALUNO(A)</a:t>
            </a:r>
            <a:endParaRPr b="1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g156f54f4d61_1_2"/>
          <p:cNvSpPr txBox="1"/>
          <p:nvPr/>
        </p:nvSpPr>
        <p:spPr>
          <a:xfrm>
            <a:off x="1730550" y="4253550"/>
            <a:ext cx="8730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NOME DO(A) APRESENTADOR(A):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NOME DO(A) ORIENTADOR(A):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CAMPUS-UNIDADE: </a:t>
            </a:r>
            <a:endParaRPr b="0" i="0" sz="18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g156f54f4d61_1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000" y="5840663"/>
            <a:ext cx="1713250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156f54f4d61_1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5863" y="6093050"/>
            <a:ext cx="1456613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g156f54f4d61_1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72125" y="6197838"/>
            <a:ext cx="124407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g156f54f4d61_1_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60075" y="6127825"/>
            <a:ext cx="1244075" cy="65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g156f54f4d61_1_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527950" y="6112175"/>
            <a:ext cx="1664050" cy="68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69805af249_9_0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0" lang="pt-BR"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/>
          </a:p>
        </p:txBody>
      </p:sp>
      <p:sp>
        <p:nvSpPr>
          <p:cNvPr id="73" name="Google Shape;73;g169805af249_9_0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IntroduçãoIntroduçãoIntroduçãoIntroduçãoIntroduçãoIntroduçãoIntroduçãoIntroduçãoIntroduçãoIntroduçãoIntroduçãoIntroduçãoIntroduçãoIntroduçãoIntroduçãoIntroduçãoIntroduçãoIntroduçãoIntroduçãoIntrodução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74" name="Google Shape;74;g169805af249_9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69805af249_9_5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0" lang="pt-BR"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  <p:sp>
        <p:nvSpPr>
          <p:cNvPr id="80" name="Google Shape;80;g169805af249_9_5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ObjetivosGeraisObjetivosGeraisObjetivosGeraisObjetivosGeraisObjetivosGeraisObjetivosGeraisObjetivosGerais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ObjetivosEspecíficosObjetivosEspecíficosObjetivosEspecíficosObjetivosEspecíficosObjetivosEspecíficosObjetivosEspecíficosObjetivosEspecíficosObjetivosEspecíficosObjetivosEspecíficosObjetivosEspecíficosObjetivosEspecíficos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81" name="Google Shape;81;g169805af249_9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69805af249_9_10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0" lang="pt-BR"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/>
          </a:p>
        </p:txBody>
      </p:sp>
      <p:sp>
        <p:nvSpPr>
          <p:cNvPr id="87" name="Google Shape;87;g169805af249_9_10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MetodologiaMetodologiaMetodologiaMetodologiaMetodologiaMetodologiaMetodologiaMetodologiaMetodologiaMetodologiaMetodologiaMetodologiaMetodologiaMetodologiaMetodologiaMetodologiaMetodologia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88" name="Google Shape;88;g169805af249_9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69805af249_9_15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0" lang="pt-BR"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RESULTADOS E DISCUSSÕES</a:t>
            </a:r>
            <a:endParaRPr/>
          </a:p>
        </p:txBody>
      </p:sp>
      <p:sp>
        <p:nvSpPr>
          <p:cNvPr id="94" name="Google Shape;94;g169805af249_9_15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ResultadoseDiscussõesResultadoseDiscussõesResultadoseDiscussõesResultadoseDiscussõesResultadoseDiscussõesResultadoseDiscussõesResultadoseDiscussõesResultadoseDiscussõesResultadoseDiscussõesResultadoseDi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95" name="Google Shape;95;g169805af249_9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69805af249_1_25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b="0" lang="pt-BR" sz="4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CONCLUSÕES</a:t>
            </a:r>
            <a:endParaRPr/>
          </a:p>
        </p:txBody>
      </p:sp>
      <p:sp>
        <p:nvSpPr>
          <p:cNvPr id="101" name="Google Shape;101;g169805af249_1_25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ConclusõesConclusõesConclusõesConclusõesConclusõesConclusõesConclusõesConclusõesConclusõesConclusõesConclusõesConclusõesConclusõesConclusõesConclusõesConclusõesConclusõesConclusõesConclusões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02" name="Google Shape;102;g169805af249_1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69805af249_1_32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pt-BR" sz="452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sz="3800"/>
          </a:p>
        </p:txBody>
      </p:sp>
      <p:sp>
        <p:nvSpPr>
          <p:cNvPr id="108" name="Google Shape;108;g169805af249_1_32"/>
          <p:cNvSpPr txBox="1"/>
          <p:nvPr>
            <p:ph idx="1" type="body"/>
          </p:nvPr>
        </p:nvSpPr>
        <p:spPr>
          <a:xfrm>
            <a:off x="415600" y="17652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ReferênciasReferênciasReferênciasReferênciasReferênciasReferênciasReferênciasReferênciasReferênciasReferênciasReferênciasReferênciasReferênciasReferênciasReferênciasReferênciasReferênciasReferênciasReferências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09" name="Google Shape;109;g169805af249_1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56600" cy="145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2020-11-12T14:09:26Z</dcterms:created>
  <dc:creator>Magna suzana</dc:creator>
</cp:coreProperties>
</file>