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sldIdLst>
    <p:sldId id="257" r:id="rId2"/>
    <p:sldId id="289" r:id="rId3"/>
    <p:sldId id="290" r:id="rId4"/>
    <p:sldId id="291" r:id="rId5"/>
    <p:sldId id="266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280" r:id="rId14"/>
    <p:sldId id="304" r:id="rId15"/>
    <p:sldId id="281" r:id="rId16"/>
    <p:sldId id="285" r:id="rId17"/>
    <p:sldId id="286" r:id="rId18"/>
    <p:sldId id="287" r:id="rId19"/>
    <p:sldId id="288" r:id="rId20"/>
    <p:sldId id="284" r:id="rId21"/>
    <p:sldId id="307" r:id="rId22"/>
    <p:sldId id="309" r:id="rId23"/>
    <p:sldId id="308" r:id="rId24"/>
    <p:sldId id="310" r:id="rId25"/>
    <p:sldId id="311" r:id="rId26"/>
    <p:sldId id="313" r:id="rId27"/>
    <p:sldId id="314" r:id="rId28"/>
    <p:sldId id="312" r:id="rId29"/>
    <p:sldId id="315" r:id="rId30"/>
    <p:sldId id="31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tebook" initials="N" lastIdx="1" clrIdx="0">
    <p:extLst>
      <p:ext uri="{19B8F6BF-5375-455C-9EA6-DF929625EA0E}">
        <p15:presenceInfo xmlns:p15="http://schemas.microsoft.com/office/powerpoint/2012/main" userId="Note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2" y="4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6159B-985E-4779-93D8-537D9416A08F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3265-E184-4983-B101-740C977F2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71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3F7427-F210-470B-B527-8D083A189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5676521-F545-4FC0-BEB1-921973709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427629E-C605-486E-A343-FA7081F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06/02/2020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C01731C-74CB-4AD7-8BBD-61C0433F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49BE95-8BC5-424C-B451-03017D6C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693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1A6EC8-30F0-4E90-AFDF-1CE607CB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425994E-D628-4745-AB78-C55DF6EE0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5A71BA5-A606-4018-940D-7FFA2485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06/02/2020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363F3B-58A4-4CF7-AA1F-B89FB98B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024AD96-A030-411B-8CA6-F92C524F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541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83AA414-AC38-4E8B-915F-CCCB8EF9B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6F52BEF-0EB1-4E05-943F-6DDC83E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F82522C-854F-4343-B968-AEC0C3F0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06/02/2020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97863A9-11FD-4CB6-9202-A529B4F5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A7F5422-E123-45D2-96E6-032323C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8594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E0D609-C890-4B58-8806-0B1E0C5D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4E7DF1-FC75-427F-8278-8722CD43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736E3E2-EFFE-408F-8E6C-E929D7F8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06/02/2020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05B23D-7232-46AB-93FC-DD030614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4C4F984-D4AE-488D-94DA-721987F0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509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BAFEFB-1886-4D3C-8492-DEF3350C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527FA38-F64E-419A-BC40-C12CE78E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30FAFC-080B-42FB-A263-6FB1AC0E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9A1A-8A7D-4425-85E1-7B67FA107BB4}" type="datetime1">
              <a:rPr lang="pt-BR" smtClean="0"/>
              <a:t>06/02/2020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61AEFB0-E969-4E2F-B7BE-A250302F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338E1D6-C345-4460-90F5-3A247573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11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46A36E-0837-41A6-9ABD-41D689F4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9A4494-3FD2-49F3-A088-D4653D090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B24120B-AAD9-4E0D-B687-F8E76F47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5C22A7B-E73B-4117-9AC1-5DF54B8A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DC09-B021-4F1E-88A0-F8788173BE11}" type="datetime1">
              <a:rPr lang="pt-BR" smtClean="0"/>
              <a:t>06/02/2020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1B51322-44AC-4A85-9FB1-DA1DFAF8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6A3F85-FF5B-40E5-8564-718FB091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90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1FBF02-F6C0-47DE-926B-81A4B2DE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5E68F82-828E-48D0-B17A-164C69E45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3935030-3C31-401B-BDB0-42032F612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54C3134-B766-49CA-A287-0115A718C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70B07A1-9405-4699-A971-DF3C4E379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957E3F0-32C1-4FFA-8DEC-89E8CB85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AA12-61EE-4803-8F7C-C8B5E368B997}" type="datetime1">
              <a:rPr lang="pt-BR" smtClean="0"/>
              <a:t>06/02/2020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1E67164-F77A-4E5C-97BD-3377F6FB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668676A-E70C-4E77-929C-9678BC12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DFA5FF-81BD-4804-9CBC-F6B720CA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F863048-2AAC-427E-8E8E-1D59CD25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06/02/2020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F507EC4-621C-4D6E-83C6-BD2E18F9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3971301-3CCC-4E1E-97A8-23FFD926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3539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C935A91-C234-408D-BDE7-CBC7EFFB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06/02/2020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B7A906B-06EA-4D38-A217-5883054A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9B4A407-5A63-4620-82D7-D5BB3688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3640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B9CBDA-8420-45DA-80AF-63C3DE94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0F3B0E1-EDA7-4375-BB02-3D1E74E7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07EF89C-7404-451B-8AD4-E1F6F3093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56DB3A8-02E2-4147-A6CA-A8207AB6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D3FD-A16D-41B5-870B-AF11F36AAE24}" type="datetime1">
              <a:rPr lang="pt-BR" smtClean="0"/>
              <a:t>06/02/2020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6F01A54-582D-42C4-9D67-6D21385D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210DC8B-A589-4C1D-BD48-CBC8FD88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39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8AB8E9-EC65-4F95-AF1B-7D4DC9A1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0AEED30-B30D-4350-9F54-2208E71FE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CC8F585-1D91-44D8-89E7-F173C6397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9E7534C-5D13-4F4D-9897-576C7A1B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C600-5C85-456D-9FC5-3729361FE078}" type="datetime1">
              <a:rPr lang="pt-BR" smtClean="0"/>
              <a:t>06/02/2020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9750517-4B54-4B59-A1E6-1F28DD3F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7600E6F-1F95-4610-999A-AC3BE04D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4C98420-A19F-4C0A-BD9D-110A6E9E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5BA40C9-0CE6-4D1D-B070-D7FE58A6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F01714D-6402-4F37-9101-2FD023BBE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CB80-91FF-410B-8BBD-439A2A3ECDF3}" type="datetime1">
              <a:rPr lang="pt-BR" smtClean="0"/>
              <a:t>06/02/2020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66CBC0-15E1-4E56-9CE4-8A51034F3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9392CA0-8E8B-4F88-BED3-098AD5EA2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1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30F71A0-9B3B-42BF-8440-BFEA85A99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2" t="1" r="5832" b="-1944"/>
          <a:stretch/>
        </p:blipFill>
        <p:spPr>
          <a:xfrm>
            <a:off x="6172198" y="0"/>
            <a:ext cx="6019802" cy="699135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6324600" y="2836879"/>
            <a:ext cx="5781673" cy="1617304"/>
          </a:xfrm>
          <a:prstGeom prst="roundRect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48" y="2981426"/>
            <a:ext cx="7505702" cy="1004471"/>
          </a:xfrm>
        </p:spPr>
        <p:txBody>
          <a:bodyPr>
            <a:no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NATUREZA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DA MATÉRIA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2358" y="132144"/>
            <a:ext cx="353753" cy="6018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97829" y="696996"/>
            <a:ext cx="7300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FEDERAL DE ALAGOAS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TECNOLOGIA</a:t>
            </a:r>
          </a:p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APOIO AOS ALUNOS DAS ESCOLAS PÚBLICAS DO ESTADO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08744" y="6384528"/>
            <a:ext cx="36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Maceió – 30 de Janeiro de 2019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14" y="5396062"/>
            <a:ext cx="1680321" cy="656691"/>
          </a:xfrm>
          <a:prstGeom prst="rect">
            <a:avLst/>
          </a:prstGeom>
        </p:spPr>
      </p:pic>
      <p:pic>
        <p:nvPicPr>
          <p:cNvPr id="1026" name="Picture 2" descr="Resultado de imagem para paespe">
            <a:extLst>
              <a:ext uri="{FF2B5EF4-FFF2-40B4-BE49-F238E27FC236}">
                <a16:creationId xmlns:a16="http://schemas.microsoft.com/office/drawing/2014/main" xmlns="" id="{24452AC5-D8EC-4FE4-A943-7449F47C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21" y="5220799"/>
            <a:ext cx="1240407" cy="11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m para rutherford">
            <a:extLst>
              <a:ext uri="{FF2B5EF4-FFF2-40B4-BE49-F238E27FC236}">
                <a16:creationId xmlns:a16="http://schemas.microsoft.com/office/drawing/2014/main" xmlns="" id="{665CADF9-0892-4480-AFCD-B00384FF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033" y="1690688"/>
            <a:ext cx="3276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1B58FC-EA16-44D0-8E9A-28A70403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atômico de Rutherford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DF7183-C992-4ED0-BF37-72277A39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71479" cy="4351338"/>
          </a:xfrm>
        </p:spPr>
        <p:txBody>
          <a:bodyPr/>
          <a:lstStyle/>
          <a:p>
            <a:r>
              <a:rPr lang="pt-BR" dirty="0"/>
              <a:t>Aluno de Thomson, Físico.</a:t>
            </a:r>
          </a:p>
          <a:p>
            <a:r>
              <a:rPr lang="pt-BR" dirty="0"/>
              <a:t>Experimento do espalhamento de partículas alpha em alta velocidade até uma folha fina de outro.</a:t>
            </a:r>
          </a:p>
          <a:p>
            <a:r>
              <a:rPr lang="pt-BR" dirty="0"/>
              <a:t>“Foi o evento mais incrível que aconteceu na minha vida. Era com se você atirasse um objeto de 15 polegadas em um lenço de papel, e ele voltasse e batesse em você!”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3B52BC5-FBD9-45D2-A1C7-C549D3D8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10</a:t>
            </a:fld>
            <a:endParaRPr lang="pt-BR"/>
          </a:p>
        </p:txBody>
      </p:sp>
      <p:pic>
        <p:nvPicPr>
          <p:cNvPr id="6146" name="Picture 2" descr="Resultado de imagem para teoria atÃ´mica de rutherford">
            <a:extLst>
              <a:ext uri="{FF2B5EF4-FFF2-40B4-BE49-F238E27FC236}">
                <a16:creationId xmlns:a16="http://schemas.microsoft.com/office/drawing/2014/main" xmlns="" id="{714EE969-4DE2-4F12-9992-F05CAAE6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" y="1725529"/>
            <a:ext cx="7651882" cy="34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773927D-22F1-4C11-9DFF-2144E883DC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68"/>
          <a:stretch/>
        </p:blipFill>
        <p:spPr>
          <a:xfrm>
            <a:off x="2915557" y="1476772"/>
            <a:ext cx="6690668" cy="45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D406C8-C773-4487-AF02-AADB3035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EF31C7-3DA0-4244-BE8E-898F134AA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Porém o modelo era insustentável;</a:t>
            </a:r>
          </a:p>
          <a:p>
            <a:r>
              <a:rPr lang="pt-BR" dirty="0"/>
              <a:t>Colapso!</a:t>
            </a:r>
          </a:p>
          <a:p>
            <a:pPr algn="r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FECBEB5-CC3E-408C-9469-B8F4D1B7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11</a:t>
            </a:fld>
            <a:endParaRPr lang="pt-BR"/>
          </a:p>
        </p:txBody>
      </p:sp>
      <p:pic>
        <p:nvPicPr>
          <p:cNvPr id="7176" name="Picture 8" descr="Imagem relacionada">
            <a:extLst>
              <a:ext uri="{FF2B5EF4-FFF2-40B4-BE49-F238E27FC236}">
                <a16:creationId xmlns:a16="http://schemas.microsoft.com/office/drawing/2014/main" xmlns="" id="{40CF8C82-9791-432D-B148-87EDC7C5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37" y="2849051"/>
            <a:ext cx="3538928" cy="36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teoria atÃ´mica de rutherford colapso">
            <a:extLst>
              <a:ext uri="{FF2B5EF4-FFF2-40B4-BE49-F238E27FC236}">
                <a16:creationId xmlns:a16="http://schemas.microsoft.com/office/drawing/2014/main" xmlns="" id="{54E87DDE-41B8-4407-BF3F-9D345822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24" y="941269"/>
            <a:ext cx="3942599" cy="523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BC5A0-4990-49DF-8E55-6B559017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atômico de Bohr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B6E9418-D9DD-46AC-AD81-F20475659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1105" cy="453072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Aluno de Rutherford</a:t>
            </a:r>
          </a:p>
          <a:p>
            <a:r>
              <a:rPr lang="pt-BR" dirty="0"/>
              <a:t>Solução para o colapso</a:t>
            </a:r>
          </a:p>
          <a:p>
            <a:r>
              <a:rPr lang="pt-BR" dirty="0"/>
              <a:t>Postulados (impondo que o momento angular é quantizado)</a:t>
            </a:r>
          </a:p>
          <a:p>
            <a:r>
              <a:rPr lang="pt-BR" dirty="0"/>
              <a:t>“Um elétron em seu estado estacionário não ganha e perde energia”</a:t>
            </a:r>
          </a:p>
          <a:p>
            <a:r>
              <a:rPr lang="pt-BR" dirty="0"/>
              <a:t>“Ao ganhar energia, o elétron passa para um nível maior de energia”</a:t>
            </a:r>
          </a:p>
          <a:p>
            <a:r>
              <a:rPr lang="pt-BR" dirty="0"/>
              <a:t>“O nível maior de energia é instável e após um curto espaço de tempo devolve a energia externa que absorveu”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3620F50-65CE-4E99-A49D-7BEB9EA8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12</a:t>
            </a:fld>
            <a:endParaRPr lang="pt-BR"/>
          </a:p>
        </p:txBody>
      </p:sp>
      <p:pic>
        <p:nvPicPr>
          <p:cNvPr id="8194" name="Picture 2" descr="Resultado de imagem para niels bohr">
            <a:extLst>
              <a:ext uri="{FF2B5EF4-FFF2-40B4-BE49-F238E27FC236}">
                <a16:creationId xmlns:a16="http://schemas.microsoft.com/office/drawing/2014/main" xmlns="" id="{F9A1324B-2C39-45F1-814B-1BF41EBD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04" y="2027109"/>
            <a:ext cx="2743200" cy="329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497037" y="2644321"/>
            <a:ext cx="8447313" cy="156935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pt-B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pt-BR" sz="3600" dirty="0">
                <a:latin typeface="Aharoni" panose="02010803020104030203" pitchFamily="2" charset="-79"/>
                <a:cs typeface="Aharoni" panose="02010803020104030203" pitchFamily="2" charset="-79"/>
              </a:rPr>
              <a:t>PROPRIEDADES DA MATÉRIA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8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14</a:t>
            </a:fld>
            <a:endParaRPr lang="pt-BR"/>
          </a:p>
        </p:txBody>
      </p:sp>
      <p:pic>
        <p:nvPicPr>
          <p:cNvPr id="1026" name="Picture 2" descr="Resultado de imagem para indús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5337"/>
            <a:ext cx="10705381" cy="68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FAFB39-C5A3-4C82-B848-E85AD6E1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5.1. MATÉRIA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15E772-7065-43F7-82DB-B1EB8A42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Definição: tudo o que ocupa lugar no espaço e tem massa.</a:t>
            </a:r>
          </a:p>
          <a:p>
            <a:r>
              <a:rPr lang="pt-BR" dirty="0"/>
              <a:t>A matéria nem sempre é visível.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E47242D-666E-49B4-81F0-446A388C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944083-8261-4EBF-A724-43360723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95" y="2862221"/>
            <a:ext cx="3452462" cy="363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74CA8BC-0728-4B98-9F2C-0E14CE40C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94" y="3874461"/>
            <a:ext cx="3316369" cy="20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BD48D3-8950-4BAF-9F35-B8F60A40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5.2. PROPRIEDADES FÍSICAS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BBDC026-9EE1-4DBF-B362-5D5EC561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422"/>
            <a:ext cx="10515600" cy="4351338"/>
          </a:xfrm>
        </p:spPr>
        <p:txBody>
          <a:bodyPr/>
          <a:lstStyle/>
          <a:p>
            <a:r>
              <a:rPr lang="pt-BR" dirty="0"/>
              <a:t>Massa (m): a quantidade de matéria que existe num corpo.</a:t>
            </a:r>
          </a:p>
          <a:p>
            <a:r>
              <a:rPr lang="pt-BR" dirty="0"/>
              <a:t>Peso difere de Massa.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540F34F-CD54-4CB9-803A-99A007E8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16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B332A89-E389-4714-9324-588506C0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43" y="2732881"/>
            <a:ext cx="2819440" cy="3495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363D570-544A-4771-8476-C395C312F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09" y="3155531"/>
            <a:ext cx="2857500" cy="27670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BDAA2F2-D7B9-4EC1-BDF7-5211F721F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43" y="3155531"/>
            <a:ext cx="5662883" cy="177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1B9EA2D-24BE-425B-BC1F-132792BD4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56" y="2077664"/>
            <a:ext cx="6072187" cy="392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4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F8D3C5-566C-4BEA-98D3-2C85DD03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5.2. PROPRIEDADES FÍSICAS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D3BF8A9-E35E-4110-8F01-06DA4735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Volume (V): é a extensão de espaço ocupado por um corpo. Calculado a partir do produto entre a altura, comprimento e largura no caso de um cubo.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CD10CF4-E52B-42EB-AA0A-D70CC480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E7AFDB0-EB90-4F97-A844-04FDF69D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944463"/>
            <a:ext cx="3600450" cy="35944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E163302-1AAD-40D4-B431-D9B2A52F9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3" t="2873" b="1247"/>
          <a:stretch/>
        </p:blipFill>
        <p:spPr>
          <a:xfrm>
            <a:off x="514350" y="870744"/>
            <a:ext cx="6095999" cy="52167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55C0AA6-8AF1-4C64-AABA-66A07E307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48" y="2904090"/>
            <a:ext cx="5684045" cy="196283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793E262-F7AF-414E-800C-840A496E1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1632919"/>
            <a:ext cx="11004889" cy="41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AB5E10-0691-4C22-9C1D-14F791FF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5.2. PROPRIEDADES FÍSICAS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77B37A-D16A-4906-86B3-6AF6C12B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Temperatura (T): relaciona-se com o estado de agitação das partículas que formam um corpo e com a capacidade desse corpo de transmitir ou receber calor.</a:t>
            </a:r>
          </a:p>
          <a:p>
            <a:r>
              <a:rPr lang="pt-BR" dirty="0"/>
              <a:t>PE e PF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B7D9E75-CA1C-4E30-8C3F-38373334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18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27E8726-1D39-4624-A534-A87BE81A3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3" t="1629" r="1326"/>
          <a:stretch/>
        </p:blipFill>
        <p:spPr>
          <a:xfrm>
            <a:off x="4631961" y="2708482"/>
            <a:ext cx="4629618" cy="385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7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9979BE-2317-45EE-A197-8A678DF8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CBB843-DB43-4F09-A5FB-0CD5214F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Pressão (P): a relação entre a força exercida na direção perpendicular, sobre uma dada superfície, e a área dessa superfície.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4C9A6F5-7976-4171-820D-E0C9ECBA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19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3048972-1C9F-4D4B-A6F6-3360B65AE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429000"/>
            <a:ext cx="3925876" cy="2689225"/>
          </a:xfrm>
          <a:prstGeom prst="rect">
            <a:avLst/>
          </a:prstGeom>
        </p:spPr>
      </p:pic>
      <p:pic>
        <p:nvPicPr>
          <p:cNvPr id="1026" name="Picture 2" descr="Resultado de imagem para pressure">
            <a:extLst>
              <a:ext uri="{FF2B5EF4-FFF2-40B4-BE49-F238E27FC236}">
                <a16:creationId xmlns:a16="http://schemas.microsoft.com/office/drawing/2014/main" xmlns="" id="{D5BD5CD5-4EAC-4144-901C-31EEA125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803732"/>
            <a:ext cx="5734050" cy="355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397831" y="2724150"/>
            <a:ext cx="7641770" cy="17589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APLICAÇÕES GERAIS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5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FAFB39-C5A3-4C82-B848-E85AD6E1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15E772-7065-43F7-82DB-B1EB8A42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56" y="1859513"/>
            <a:ext cx="10432143" cy="4317450"/>
          </a:xfrm>
        </p:spPr>
        <p:txBody>
          <a:bodyPr/>
          <a:lstStyle/>
          <a:p>
            <a:r>
              <a:rPr lang="pt-BR" dirty="0"/>
              <a:t>Densidade (d): é a relação (razão) entre a massa de um material e o volume por ele ocupado.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E47242D-666E-49B4-81F0-446A388C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20</a:t>
            </a:fld>
            <a:endParaRPr lang="pt-BR"/>
          </a:p>
        </p:txBody>
      </p:sp>
      <p:pic>
        <p:nvPicPr>
          <p:cNvPr id="2050" name="Picture 2" descr="Resultado de imagem para density">
            <a:extLst>
              <a:ext uri="{FF2B5EF4-FFF2-40B4-BE49-F238E27FC236}">
                <a16:creationId xmlns:a16="http://schemas.microsoft.com/office/drawing/2014/main" xmlns="" id="{E0254040-1E0B-4B1F-B373-B3883F0EC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25528" r="11949" b="7694"/>
          <a:stretch/>
        </p:blipFill>
        <p:spPr bwMode="auto">
          <a:xfrm>
            <a:off x="3251652" y="3181349"/>
            <a:ext cx="5772150" cy="257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ensity">
            <a:extLst>
              <a:ext uri="{FF2B5EF4-FFF2-40B4-BE49-F238E27FC236}">
                <a16:creationId xmlns:a16="http://schemas.microsoft.com/office/drawing/2014/main" xmlns="" id="{65CAEC8F-9FBA-4D38-905C-387B8D34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81037"/>
            <a:ext cx="9705975" cy="530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21</a:t>
            </a:fld>
            <a:endParaRPr lang="pt-BR"/>
          </a:p>
        </p:txBody>
      </p:sp>
      <p:pic>
        <p:nvPicPr>
          <p:cNvPr id="2052" name="Picture 4" descr="Resultado de imagem para panela de agua ferv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3" y="734741"/>
            <a:ext cx="10318523" cy="58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028157" y="2410641"/>
            <a:ext cx="5057683" cy="156935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pt-B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SISTEMAS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23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9" y="584919"/>
            <a:ext cx="10265997" cy="57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Granito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84" y="2034117"/>
            <a:ext cx="5507157" cy="41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47" y="1359198"/>
            <a:ext cx="9631506" cy="41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SEPA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5" y="521076"/>
            <a:ext cx="10505904" cy="61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3497037" y="2644321"/>
            <a:ext cx="8447313" cy="156935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pt-B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pt-B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SEPARAÇÃO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951721"/>
            <a:ext cx="4240983" cy="525929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51721"/>
            <a:ext cx="4722422" cy="52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46942" y="2135577"/>
            <a:ext cx="2771775" cy="337185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1365" b="2176"/>
          <a:stretch/>
        </p:blipFill>
        <p:spPr>
          <a:xfrm>
            <a:off x="991768" y="1880558"/>
            <a:ext cx="6226814" cy="3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43" y="918621"/>
            <a:ext cx="8765469" cy="51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E060D5-5761-4988-AC72-18561A4E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82E009-78A5-4E0A-9547-92C11F2B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CF4E5BE-D938-416C-AE3D-A00FB5B2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3</a:t>
            </a:fld>
            <a:endParaRPr lang="pt-BR"/>
          </a:p>
        </p:txBody>
      </p:sp>
      <p:pic>
        <p:nvPicPr>
          <p:cNvPr id="3074" name="Picture 2" descr="Resultado de imagem para tênis all star">
            <a:extLst>
              <a:ext uri="{FF2B5EF4-FFF2-40B4-BE49-F238E27FC236}">
                <a16:creationId xmlns:a16="http://schemas.microsoft.com/office/drawing/2014/main" xmlns="" id="{FD7D9728-27FA-4038-9A39-8DD841A0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3" y="136525"/>
            <a:ext cx="6348413" cy="634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30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72" y="1027906"/>
            <a:ext cx="9259695" cy="52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210D91-293B-4AD7-9CBD-AC16725B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28DF26-06FF-4B4D-87E1-EBD09FC1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DD31A47-03E0-4561-BC7A-1B675049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FD4B99D-2DD4-4EBF-ADC4-F0C7E8B2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284"/>
            <a:ext cx="10176752" cy="637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8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263980" y="2673350"/>
            <a:ext cx="8346620" cy="15113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pt-B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– ESTRUTURA ATÔMICA</a:t>
            </a:r>
            <a:endParaRPr lang="pt-B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9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C42385-B038-42CB-B740-F7ED9A4F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4E31E7-FC08-4634-AA58-D7953F38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188" y="2005012"/>
            <a:ext cx="6746823" cy="4351338"/>
          </a:xfrm>
        </p:spPr>
        <p:txBody>
          <a:bodyPr/>
          <a:lstStyle/>
          <a:p>
            <a:r>
              <a:rPr lang="pt-BR" dirty="0"/>
              <a:t>A ideia do átomo ainda está em construção;</a:t>
            </a:r>
          </a:p>
          <a:p>
            <a:r>
              <a:rPr lang="pt-BR" dirty="0"/>
              <a:t>Feito por físicos;</a:t>
            </a:r>
          </a:p>
          <a:p>
            <a:r>
              <a:rPr lang="pt-BR" dirty="0"/>
              <a:t>Átomo: Indivisível (bloco construtor de toda a matéria);</a:t>
            </a:r>
          </a:p>
          <a:p>
            <a:r>
              <a:rPr lang="pt-BR" dirty="0"/>
              <a:t>Nem sempre foi aceito por todos;</a:t>
            </a:r>
          </a:p>
          <a:p>
            <a:r>
              <a:rPr lang="pt-BR" dirty="0"/>
              <a:t>Começa a mudar depois da segunda década do século 20.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EBC9D34-D58C-4237-A405-57B957B6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BB01CCD-E908-4756-84ED-E23918A2D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5" y="1345915"/>
            <a:ext cx="4549515" cy="454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5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76AAC-BA12-4782-B18B-5D4A593A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Atômica de Dalton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5C30168-D853-4B2E-9653-B384E35B3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Lavoisier – Matéria não é destruída (matéria constante).</a:t>
            </a:r>
          </a:p>
          <a:p>
            <a:r>
              <a:rPr lang="pt-BR" dirty="0"/>
              <a:t>Proust – proporção do elementos que participam da formação de uma substância permanece constante.</a:t>
            </a:r>
          </a:p>
          <a:p>
            <a:r>
              <a:rPr lang="pt-BR" dirty="0"/>
              <a:t>Ambos não conseguiram explicar as afirmações acima.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9D34317-B5EC-46B4-BAE5-38DB580C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B5E9009-0676-47AD-82D5-6D964011A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4065587"/>
            <a:ext cx="2473325" cy="2473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4FFC7EA-321F-4897-B098-ADF3DB3DC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231" y="3709110"/>
            <a:ext cx="5659491" cy="31488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125743F-8815-4E91-894D-A4BD2382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255" y="3709110"/>
            <a:ext cx="4281487" cy="29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m para thomson">
            <a:extLst>
              <a:ext uri="{FF2B5EF4-FFF2-40B4-BE49-F238E27FC236}">
                <a16:creationId xmlns:a16="http://schemas.microsoft.com/office/drawing/2014/main" xmlns="" id="{B80930AE-1F40-49A2-9FA7-C6B6136B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7" y="2333625"/>
            <a:ext cx="3191925" cy="36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697B68-F900-4A58-BD8C-5803666C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atômica de Thomson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1BD304A-32BD-4EFB-BAC7-E7A47207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dirty="0"/>
              <a:t>J.J Thomson – Físico experimental (ganhou prêmio Nobel)</a:t>
            </a:r>
          </a:p>
          <a:p>
            <a:r>
              <a:rPr lang="pt-BR" dirty="0"/>
              <a:t>Raios Catódicos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D36E72-2B81-489D-80DC-52ADF3DC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8</a:t>
            </a:fld>
            <a:endParaRPr lang="pt-BR"/>
          </a:p>
        </p:txBody>
      </p:sp>
      <p:pic>
        <p:nvPicPr>
          <p:cNvPr id="4098" name="Picture 2" descr="Resultado de imagem para modelo atÃ´mico de thomson raios catÃ³dicos">
            <a:extLst>
              <a:ext uri="{FF2B5EF4-FFF2-40B4-BE49-F238E27FC236}">
                <a16:creationId xmlns:a16="http://schemas.microsoft.com/office/drawing/2014/main" xmlns="" id="{40BCE354-9B50-47CE-B9E0-167EA5A0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0" y="2866987"/>
            <a:ext cx="6296025" cy="348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26E94D-175B-4A14-B8ED-2EEA59E9B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462" y="754386"/>
            <a:ext cx="7077075" cy="53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25DEA0-1C5D-49C2-9C5F-F2DE21BE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experimentais Thomson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B57ECD-818C-42CD-8511-0ED5EC0A6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Apresentam Massa</a:t>
            </a:r>
          </a:p>
          <a:p>
            <a:r>
              <a:rPr lang="pt-BR" dirty="0"/>
              <a:t>Carga Negativa</a:t>
            </a:r>
          </a:p>
          <a:p>
            <a:r>
              <a:rPr lang="pt-BR" dirty="0"/>
              <a:t>Presentes em qualquer material (independente do gás)</a:t>
            </a:r>
          </a:p>
          <a:p>
            <a:r>
              <a:rPr lang="pt-BR" dirty="0"/>
              <a:t>Com isso, ele chamou esses corpúsculos de elétrons carga negativa e desafiou a relação de Dalton.</a:t>
            </a:r>
          </a:p>
          <a:p>
            <a:r>
              <a:rPr lang="pt-BR" dirty="0"/>
              <a:t>Modelo pudim de ameixa (passas)</a:t>
            </a:r>
          </a:p>
          <a:p>
            <a:r>
              <a:rPr lang="pt-BR" dirty="0"/>
              <a:t>Determinação da Carga e Massa (</a:t>
            </a:r>
            <a:r>
              <a:rPr lang="pt-BR" dirty="0" err="1"/>
              <a:t>Millikan</a:t>
            </a:r>
            <a:r>
              <a:rPr lang="pt-BR" dirty="0"/>
              <a:t>) do Elétron.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0A11D28-31CB-4A71-93B4-291955EA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9</a:t>
            </a:fld>
            <a:endParaRPr lang="pt-BR"/>
          </a:p>
        </p:txBody>
      </p:sp>
      <p:pic>
        <p:nvPicPr>
          <p:cNvPr id="5122" name="Picture 2" descr="Resultado de imagem para modelo pudim de passas">
            <a:extLst>
              <a:ext uri="{FF2B5EF4-FFF2-40B4-BE49-F238E27FC236}">
                <a16:creationId xmlns:a16="http://schemas.microsoft.com/office/drawing/2014/main" xmlns="" id="{263B6D0D-72DF-4B4D-945E-5F5D0FE3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93" y="1488701"/>
            <a:ext cx="5286614" cy="511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526</Words>
  <Application>Microsoft Office PowerPoint</Application>
  <PresentationFormat>Widescreen</PresentationFormat>
  <Paragraphs>85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Tema do Office</vt:lpstr>
      <vt:lpstr>NATUREZA DA MATÉRIA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Teoria Atômica de Dalton </vt:lpstr>
      <vt:lpstr>Teoria atômica de Thomson</vt:lpstr>
      <vt:lpstr>Conclusões experimentais Thomson</vt:lpstr>
      <vt:lpstr>Modelo atômico de Rutherford</vt:lpstr>
      <vt:lpstr>Apresentação do PowerPoint</vt:lpstr>
      <vt:lpstr>Modelo atômico de Bohr </vt:lpstr>
      <vt:lpstr>Apresentação do PowerPoint</vt:lpstr>
      <vt:lpstr>Apresentação do PowerPoint</vt:lpstr>
      <vt:lpstr>5.1. MATÉRIA</vt:lpstr>
      <vt:lpstr>5.2. PROPRIEDADES FÍSICAS</vt:lpstr>
      <vt:lpstr>5.2. PROPRIEDADES FÍSICAS</vt:lpstr>
      <vt:lpstr>5.2. PROPRIEDADES FÍSICAS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Granito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FUNÇÕES OXIGENADAS</dc:title>
  <dc:creator>Notebook</dc:creator>
  <cp:lastModifiedBy>Usuário do Windows</cp:lastModifiedBy>
  <cp:revision>104</cp:revision>
  <dcterms:created xsi:type="dcterms:W3CDTF">2018-10-03T10:37:20Z</dcterms:created>
  <dcterms:modified xsi:type="dcterms:W3CDTF">2020-02-06T20:26:04Z</dcterms:modified>
</cp:coreProperties>
</file>