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Source Code Pro" panose="020B0604020202020204" charset="0"/>
      <p:regular r:id="rId20"/>
      <p:bold r:id="rId21"/>
      <p:italic r:id="rId22"/>
      <p:boldItalic r:id="rId23"/>
    </p:embeddedFont>
    <p:embeddedFont>
      <p:font typeface="Amatic SC" panose="020B0604020202020204" charset="-79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17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3568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f8e439ba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7f8e439ba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f8e439ba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7f8e439ba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5;p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-2LNNg4SE&amp;t=10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pt-BR"/>
              <a:t>figuras de linguagem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7825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pt-BR" sz="3000">
                <a:latin typeface="Amatic SC"/>
                <a:ea typeface="Amatic SC"/>
                <a:cs typeface="Amatic SC"/>
                <a:sym typeface="Amatic SC"/>
              </a:rPr>
              <a:t>Professoras: Cristiana e Karolayne</a:t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NEOLOGISMO: CRIAÇÃO DE NOVAS PALAVRAS (A PARTIR DE PALAVRAS EXISTENTES OU NÃO) PARA DESIGNAR UM NOVO CONCEITO OU OBJETO. ELEMENTO MUITO COMUM EM POEMAS PARA AJUSTAR A FORMAÇÃO MÉTRICA.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HIPÉRBATO: CONSISTE NA INVERSÃO SINTÁTICA FAZENDO A ORAÇÃO FICAR CONFUSA, DIFÍCIL DE COMPREENDER.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PARANOMÁSIA: CONSISTE NA UTILIZAÇÃO DE PALAVRAS (COM SONORIDADES) PARECIDAS MAS QUE PODEM TER SIGNIFICADOS DIFERENTES. MUITO COMUM EM TROCADILHOS.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44" name="Google Shape;144;p24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4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ELIPSE: QUANDO ALGUM TERMO ESTÁ OCULTO MAS PODE SER RECONHECIDO PELO CONTEXTO DA ORAÇÃO.</a:t>
            </a:r>
            <a:endParaRPr sz="1200">
              <a:solidFill>
                <a:srgbClr val="31313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GRADAÇÃO: TRANSFORMAÇÃO, SEQUÊNCIA DE IDEIAS, EM ORDEM CRESCENTE OU DECRESCENTE. </a:t>
            </a:r>
            <a:endParaRPr sz="1200">
              <a:solidFill>
                <a:srgbClr val="31313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6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6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CATACRESE: TERMO USADO NA FALTA DE PALAVRA ESPECÍFICA PARA NOMEAR ALGO, PODENDO SER USADO UM TERMO QUE JÁ REPRESENTA OUTRA COISA.</a:t>
            </a:r>
            <a:endParaRPr sz="1200">
              <a:solidFill>
                <a:srgbClr val="31313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BR" sz="3600">
                <a:solidFill>
                  <a:srgbClr val="000000"/>
                </a:solidFill>
              </a:rPr>
              <a:t>vídeo aula para ajudar nos estudos:</a:t>
            </a:r>
            <a:endParaRPr sz="36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BR" sz="1300" b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https://www.youtube.com/watch?v=Hi-2LNNg4SE&amp;t=10s</a:t>
            </a:r>
            <a:endParaRPr sz="1300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BR" sz="3600"/>
              <a:t>AGORA É SUA VEZ: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BR" sz="3600"/>
              <a:t>CRIE 5 FRASES PARA CADA FIGURA DE LINGUAGEM ESTUDADA NESTA AULA E NOS ENVIE POR E-MAIL.</a:t>
            </a:r>
            <a:endParaRPr sz="3600"/>
          </a:p>
        </p:txBody>
      </p:sp>
      <p:sp>
        <p:nvSpPr>
          <p:cNvPr id="180" name="Google Shape;180;p29"/>
          <p:cNvSpPr txBox="1"/>
          <p:nvPr/>
        </p:nvSpPr>
        <p:spPr>
          <a:xfrm>
            <a:off x="905400" y="4072900"/>
            <a:ext cx="73332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i="0" u="none" strike="noStrike" cap="none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O QUE É FIGURA DE LINGUAGEM?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FIGURA DE LINGUAGEM É UMA FORMA DE EXPRESSÃO QUE CONSISTE NO USO DE PALAVRAS EM SENTIDO FIGURADO, ISTO É, EM UM SENTIDO DIFERENTE DAQUELE EM QUE ELAS SÃO EMPREGADAS NORMALMENTE.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11700" y="2423975"/>
            <a:ext cx="9492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QUAIS SÃO AS FIGURAS DE LINGUAGEM MAIS USADAS?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033500" cy="363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COMPARAÇÃO 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METÁFORA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METONÍMIA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ANTÍTESE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PARADOXO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PERSONIFICAÇÃO OU PROSOPOPEIA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HIPÉRBOLE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EUFEMISMO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IRONIA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4641700" y="1228675"/>
            <a:ext cx="4190700" cy="363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ANÁFORA                          GRADAÇÃO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ALITERAÇÃO                      CATACRESE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PLEONASMO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ONOMATOPEIA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PARALELISMO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NEOLOGISMO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HIPÉRBATO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PARANOMÁSIA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ELIPSE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820000" y="1397800"/>
            <a:ext cx="273600" cy="12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6820000" y="1827125"/>
            <a:ext cx="273600" cy="12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65500" y="1265675"/>
            <a:ext cx="3978300" cy="247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pt-BR" sz="4500" dirty="0"/>
              <a:t>NESTA </a:t>
            </a:r>
            <a:r>
              <a:rPr lang="pt-BR" sz="4500" dirty="0" smtClean="0"/>
              <a:t>segunda</a:t>
            </a:r>
            <a:r>
              <a:rPr lang="pt-BR" sz="4500" dirty="0" smtClean="0"/>
              <a:t> </a:t>
            </a:r>
            <a:r>
              <a:rPr lang="pt-BR" sz="4500" dirty="0"/>
              <a:t>AULA ESTUDAREMOS OUTRAS 11 FIGURAS DE LINGUAGEM </a:t>
            </a:r>
            <a:endParaRPr sz="4500" dirty="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952925" y="81132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ANÁFORA 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ALITERAÇÃO       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PLEONASMO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ONOMATOPEIA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PARALELISMO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NEOLOGISMO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HIPÉRBATO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PARANOMÁSIA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ELIPSE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GRADAÇÃO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lang="pt-BR" sz="23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CATACRESE</a:t>
            </a:r>
            <a:endParaRPr sz="23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ubTitle" idx="1"/>
          </p:nvPr>
        </p:nvSpPr>
        <p:spPr>
          <a:xfrm>
            <a:off x="265500" y="4600448"/>
            <a:ext cx="40452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ANÁFORA: REPETIÇÃO REGULAR DE PALAVRA OU CONSTRUÇÃO NO INÍCIO DE VÁRIAS ORAÇÕES, PERÍODOS OU VERBOS. muito comum em poesias e músicas.</a:t>
            </a:r>
            <a:endParaRPr sz="3000" b="1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ALITERAÇÃO: UTILIZAÇÃO DE PALAVRAS QUE POSSUEM CONSOANTES QUE PRODUZEM SONS (FONEMAS) PARECIDOS. MUITO COMUM EM MÚSICAS, POEMAS E TRAVA-LÍNGUAS.</a:t>
            </a:r>
            <a:endParaRPr sz="3000" b="1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PLEONASMO: REFORÇO DE UMA IDEIA JÁ EXPLÍCITA NA PALAVRA, EXPRESSÕES REDUNDANTES.</a:t>
            </a:r>
            <a:endParaRPr sz="3000" b="1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ONOMATOPEIA: PALAVRA OU CONJUNTO DE PALAVRAS QUE TENTAM REPRODUZIR UM DETERMINADO SOM OU RUÍDO.</a:t>
            </a: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pt-BR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PARALELISMO: REPETIÇÃO DE PALAVRAS OU ESTRUTURAS SINTÁTICAS QUE SE CORRESPONDEM QUANTO AO SENTIDO. </a:t>
            </a:r>
            <a:endParaRPr sz="3000" b="1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0" name="Google Shape;120;p21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Apresentação na tela (16:9)</PresentationFormat>
  <Paragraphs>63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Source Code Pro</vt:lpstr>
      <vt:lpstr>Amatic SC</vt:lpstr>
      <vt:lpstr>Beach Day</vt:lpstr>
      <vt:lpstr>figuras de linguagem</vt:lpstr>
      <vt:lpstr>O QUE É FIGURA DE LINGUAGEM?</vt:lpstr>
      <vt:lpstr>QUAIS SÃO AS FIGURAS DE LINGUAGEM MAIS USADAS?</vt:lpstr>
      <vt:lpstr>NESTA segunda AULA ESTUDAREMOS OUTRAS 11 FIGURAS DE LINGUAGEM </vt:lpstr>
      <vt:lpstr>CONCEITUANDO</vt:lpstr>
      <vt:lpstr>CONCEITUANDO</vt:lpstr>
      <vt:lpstr>CONCEITUANDO</vt:lpstr>
      <vt:lpstr>CONCEITUANDO</vt:lpstr>
      <vt:lpstr>CONCEITUANDO</vt:lpstr>
      <vt:lpstr>CONCEITUANDO</vt:lpstr>
      <vt:lpstr>CONCEITUANDO</vt:lpstr>
      <vt:lpstr>CONCEITUANDO</vt:lpstr>
      <vt:lpstr>CONCEITUANDO</vt:lpstr>
      <vt:lpstr>CONCEITUANDO</vt:lpstr>
      <vt:lpstr>CONCEITUANDO</vt:lpstr>
      <vt:lpstr>vídeo aula para ajudar nos estudos: https://www.youtube.com/watch?v=Hi-2LNNg4SE&amp;t=10s</vt:lpstr>
      <vt:lpstr>AGORA É SUA VEZ: CRIE 5 FRASES PARA CADA FIGURA DE LINGUAGEM ESTUDADA NESTA AULA E NOS ENVIE POR E-MAIL.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de linguagem</dc:title>
  <cp:lastModifiedBy>Christie Oliver</cp:lastModifiedBy>
  <cp:revision>1</cp:revision>
  <dcterms:modified xsi:type="dcterms:W3CDTF">2020-04-06T19:14:47Z</dcterms:modified>
</cp:coreProperties>
</file>