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5DCD3-305E-49EB-BCAB-FB9916E1EB0B}" v="282" dt="2020-05-07T21:57:18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biane de Fátima Santos" userId="49478830c4dbb0e6" providerId="LiveId" clId="{AA75DCD3-305E-49EB-BCAB-FB9916E1EB0B}"/>
    <pc:docChg chg="undo custSel addSld modSld sldOrd">
      <pc:chgData name="Bibiane de Fátima Santos" userId="49478830c4dbb0e6" providerId="LiveId" clId="{AA75DCD3-305E-49EB-BCAB-FB9916E1EB0B}" dt="2020-05-07T21:57:44.134" v="8194" actId="1076"/>
      <pc:docMkLst>
        <pc:docMk/>
      </pc:docMkLst>
      <pc:sldChg chg="addSp modSp">
        <pc:chgData name="Bibiane de Fátima Santos" userId="49478830c4dbb0e6" providerId="LiveId" clId="{AA75DCD3-305E-49EB-BCAB-FB9916E1EB0B}" dt="2020-05-07T19:24:25.005" v="1156" actId="20577"/>
        <pc:sldMkLst>
          <pc:docMk/>
          <pc:sldMk cId="195070390" sldId="258"/>
        </pc:sldMkLst>
        <pc:spChg chg="mod">
          <ac:chgData name="Bibiane de Fátima Santos" userId="49478830c4dbb0e6" providerId="LiveId" clId="{AA75DCD3-305E-49EB-BCAB-FB9916E1EB0B}" dt="2020-05-07T19:00:53.469" v="425" actId="27636"/>
          <ac:spMkLst>
            <pc:docMk/>
            <pc:sldMk cId="195070390" sldId="258"/>
            <ac:spMk id="2" creationId="{232C8C9D-9CF5-4CD6-99DA-A12A2AF01441}"/>
          </ac:spMkLst>
        </pc:spChg>
        <pc:spChg chg="add mod">
          <ac:chgData name="Bibiane de Fátima Santos" userId="49478830c4dbb0e6" providerId="LiveId" clId="{AA75DCD3-305E-49EB-BCAB-FB9916E1EB0B}" dt="2020-05-07T19:19:06.353" v="976" actId="1076"/>
          <ac:spMkLst>
            <pc:docMk/>
            <pc:sldMk cId="195070390" sldId="258"/>
            <ac:spMk id="7" creationId="{C3D69874-405E-43DB-B955-2BF43FD17086}"/>
          </ac:spMkLst>
        </pc:spChg>
        <pc:spChg chg="add mod">
          <ac:chgData name="Bibiane de Fátima Santos" userId="49478830c4dbb0e6" providerId="LiveId" clId="{AA75DCD3-305E-49EB-BCAB-FB9916E1EB0B}" dt="2020-05-07T19:03:58.233" v="466" actId="164"/>
          <ac:spMkLst>
            <pc:docMk/>
            <pc:sldMk cId="195070390" sldId="258"/>
            <ac:spMk id="9" creationId="{FBF8A366-13F5-4022-B5B3-E5A7EC1E890B}"/>
          </ac:spMkLst>
        </pc:spChg>
        <pc:spChg chg="add mod">
          <ac:chgData name="Bibiane de Fátima Santos" userId="49478830c4dbb0e6" providerId="LiveId" clId="{AA75DCD3-305E-49EB-BCAB-FB9916E1EB0B}" dt="2020-05-07T19:24:25.005" v="1156" actId="20577"/>
          <ac:spMkLst>
            <pc:docMk/>
            <pc:sldMk cId="195070390" sldId="258"/>
            <ac:spMk id="10" creationId="{63561FBB-BBEF-4F24-9F8D-F7CDB38AA270}"/>
          </ac:spMkLst>
        </pc:spChg>
        <pc:grpChg chg="add mod">
          <ac:chgData name="Bibiane de Fátima Santos" userId="49478830c4dbb0e6" providerId="LiveId" clId="{AA75DCD3-305E-49EB-BCAB-FB9916E1EB0B}" dt="2020-05-07T19:19:02.607" v="975" actId="1076"/>
          <ac:grpSpMkLst>
            <pc:docMk/>
            <pc:sldMk cId="195070390" sldId="258"/>
            <ac:grpSpMk id="8" creationId="{F47942FB-097A-4357-8952-575F55390887}"/>
          </ac:grpSpMkLst>
        </pc:grpChg>
        <pc:picChg chg="mod">
          <ac:chgData name="Bibiane de Fátima Santos" userId="49478830c4dbb0e6" providerId="LiveId" clId="{AA75DCD3-305E-49EB-BCAB-FB9916E1EB0B}" dt="2020-05-07T19:02:53.473" v="459" actId="1076"/>
          <ac:picMkLst>
            <pc:docMk/>
            <pc:sldMk cId="195070390" sldId="258"/>
            <ac:picMk id="4" creationId="{CE53D576-9066-46F9-AC03-F2F94E424662}"/>
          </ac:picMkLst>
        </pc:picChg>
        <pc:picChg chg="mod">
          <ac:chgData name="Bibiane de Fátima Santos" userId="49478830c4dbb0e6" providerId="LiveId" clId="{AA75DCD3-305E-49EB-BCAB-FB9916E1EB0B}" dt="2020-05-07T19:03:58.233" v="466" actId="164"/>
          <ac:picMkLst>
            <pc:docMk/>
            <pc:sldMk cId="195070390" sldId="258"/>
            <ac:picMk id="1026" creationId="{A8EC6020-E038-418C-AA00-2F386FF19769}"/>
          </ac:picMkLst>
        </pc:picChg>
      </pc:sldChg>
      <pc:sldChg chg="addSp modSp">
        <pc:chgData name="Bibiane de Fátima Santos" userId="49478830c4dbb0e6" providerId="LiveId" clId="{AA75DCD3-305E-49EB-BCAB-FB9916E1EB0B}" dt="2020-05-07T18:55:17.929" v="51" actId="1076"/>
        <pc:sldMkLst>
          <pc:docMk/>
          <pc:sldMk cId="3705160201" sldId="259"/>
        </pc:sldMkLst>
        <pc:spChg chg="add mod">
          <ac:chgData name="Bibiane de Fátima Santos" userId="49478830c4dbb0e6" providerId="LiveId" clId="{AA75DCD3-305E-49EB-BCAB-FB9916E1EB0B}" dt="2020-05-07T18:55:17.929" v="51" actId="1076"/>
          <ac:spMkLst>
            <pc:docMk/>
            <pc:sldMk cId="3705160201" sldId="259"/>
            <ac:spMk id="36" creationId="{85E67FBC-E14E-49AF-8CEB-97867945C5CE}"/>
          </ac:spMkLst>
        </pc:spChg>
      </pc:sldChg>
      <pc:sldChg chg="modSp add">
        <pc:chgData name="Bibiane de Fátima Santos" userId="49478830c4dbb0e6" providerId="LiveId" clId="{AA75DCD3-305E-49EB-BCAB-FB9916E1EB0B}" dt="2020-05-07T18:59:35.058" v="384" actId="207"/>
        <pc:sldMkLst>
          <pc:docMk/>
          <pc:sldMk cId="3805428603" sldId="260"/>
        </pc:sldMkLst>
        <pc:spChg chg="mod">
          <ac:chgData name="Bibiane de Fátima Santos" userId="49478830c4dbb0e6" providerId="LiveId" clId="{AA75DCD3-305E-49EB-BCAB-FB9916E1EB0B}" dt="2020-05-07T18:55:40.788" v="66" actId="14100"/>
          <ac:spMkLst>
            <pc:docMk/>
            <pc:sldMk cId="3805428603" sldId="260"/>
            <ac:spMk id="2" creationId="{232C8C9D-9CF5-4CD6-99DA-A12A2AF01441}"/>
          </ac:spMkLst>
        </pc:spChg>
        <pc:spChg chg="mod">
          <ac:chgData name="Bibiane de Fátima Santos" userId="49478830c4dbb0e6" providerId="LiveId" clId="{AA75DCD3-305E-49EB-BCAB-FB9916E1EB0B}" dt="2020-05-07T18:59:35.058" v="384" actId="207"/>
          <ac:spMkLst>
            <pc:docMk/>
            <pc:sldMk cId="3805428603" sldId="260"/>
            <ac:spMk id="3" creationId="{1C2F3060-7E82-4134-A013-CF59B77BF52C}"/>
          </ac:spMkLst>
        </pc:spChg>
      </pc:sldChg>
      <pc:sldChg chg="addSp modSp add">
        <pc:chgData name="Bibiane de Fátima Santos" userId="49478830c4dbb0e6" providerId="LiveId" clId="{AA75DCD3-305E-49EB-BCAB-FB9916E1EB0B}" dt="2020-05-07T19:56:54.069" v="2602" actId="2710"/>
        <pc:sldMkLst>
          <pc:docMk/>
          <pc:sldMk cId="3701680955" sldId="261"/>
        </pc:sldMkLst>
        <pc:spChg chg="mod">
          <ac:chgData name="Bibiane de Fátima Santos" userId="49478830c4dbb0e6" providerId="LiveId" clId="{AA75DCD3-305E-49EB-BCAB-FB9916E1EB0B}" dt="2020-05-07T19:23:08.602" v="1107" actId="14100"/>
          <ac:spMkLst>
            <pc:docMk/>
            <pc:sldMk cId="3701680955" sldId="261"/>
            <ac:spMk id="2" creationId="{232C8C9D-9CF5-4CD6-99DA-A12A2AF01441}"/>
          </ac:spMkLst>
        </pc:spChg>
        <pc:spChg chg="mod">
          <ac:chgData name="Bibiane de Fátima Santos" userId="49478830c4dbb0e6" providerId="LiveId" clId="{AA75DCD3-305E-49EB-BCAB-FB9916E1EB0B}" dt="2020-05-07T19:56:54.069" v="2602" actId="2710"/>
          <ac:spMkLst>
            <pc:docMk/>
            <pc:sldMk cId="3701680955" sldId="261"/>
            <ac:spMk id="10" creationId="{63561FBB-BBEF-4F24-9F8D-F7CDB38AA270}"/>
          </ac:spMkLst>
        </pc:spChg>
        <pc:spChg chg="add mod">
          <ac:chgData name="Bibiane de Fátima Santos" userId="49478830c4dbb0e6" providerId="LiveId" clId="{AA75DCD3-305E-49EB-BCAB-FB9916E1EB0B}" dt="2020-05-07T19:25:15.640" v="1174" actId="14100"/>
          <ac:spMkLst>
            <pc:docMk/>
            <pc:sldMk cId="3701680955" sldId="261"/>
            <ac:spMk id="11" creationId="{2417938A-99F7-440E-BC7C-EED6802E9B5A}"/>
          </ac:spMkLst>
        </pc:spChg>
      </pc:sldChg>
      <pc:sldChg chg="modSp add">
        <pc:chgData name="Bibiane de Fátima Santos" userId="49478830c4dbb0e6" providerId="LiveId" clId="{AA75DCD3-305E-49EB-BCAB-FB9916E1EB0B}" dt="2020-05-07T20:06:08.203" v="2869" actId="1076"/>
        <pc:sldMkLst>
          <pc:docMk/>
          <pc:sldMk cId="3412842097" sldId="262"/>
        </pc:sldMkLst>
        <pc:spChg chg="mod">
          <ac:chgData name="Bibiane de Fátima Santos" userId="49478830c4dbb0e6" providerId="LiveId" clId="{AA75DCD3-305E-49EB-BCAB-FB9916E1EB0B}" dt="2020-05-07T20:06:08.203" v="2869" actId="1076"/>
          <ac:spMkLst>
            <pc:docMk/>
            <pc:sldMk cId="3412842097" sldId="262"/>
            <ac:spMk id="10" creationId="{63561FBB-BBEF-4F24-9F8D-F7CDB38AA270}"/>
          </ac:spMkLst>
        </pc:spChg>
        <pc:grpChg chg="mod">
          <ac:chgData name="Bibiane de Fátima Santos" userId="49478830c4dbb0e6" providerId="LiveId" clId="{AA75DCD3-305E-49EB-BCAB-FB9916E1EB0B}" dt="2020-05-07T19:47:02.680" v="2224" actId="1076"/>
          <ac:grpSpMkLst>
            <pc:docMk/>
            <pc:sldMk cId="3412842097" sldId="262"/>
            <ac:grpSpMk id="8" creationId="{F47942FB-097A-4357-8952-575F55390887}"/>
          </ac:grpSpMkLst>
        </pc:grpChg>
        <pc:picChg chg="mod">
          <ac:chgData name="Bibiane de Fátima Santos" userId="49478830c4dbb0e6" providerId="LiveId" clId="{AA75DCD3-305E-49EB-BCAB-FB9916E1EB0B}" dt="2020-05-07T19:56:14.672" v="2591" actId="1076"/>
          <ac:picMkLst>
            <pc:docMk/>
            <pc:sldMk cId="3412842097" sldId="262"/>
            <ac:picMk id="4" creationId="{CE53D576-9066-46F9-AC03-F2F94E424662}"/>
          </ac:picMkLst>
        </pc:picChg>
      </pc:sldChg>
      <pc:sldChg chg="modSp add">
        <pc:chgData name="Bibiane de Fátima Santos" userId="49478830c4dbb0e6" providerId="LiveId" clId="{AA75DCD3-305E-49EB-BCAB-FB9916E1EB0B}" dt="2020-05-07T20:07:31.597" v="2948" actId="20577"/>
        <pc:sldMkLst>
          <pc:docMk/>
          <pc:sldMk cId="2287526203" sldId="263"/>
        </pc:sldMkLst>
        <pc:spChg chg="mod">
          <ac:chgData name="Bibiane de Fátima Santos" userId="49478830c4dbb0e6" providerId="LiveId" clId="{AA75DCD3-305E-49EB-BCAB-FB9916E1EB0B}" dt="2020-05-07T20:07:31.597" v="2948" actId="20577"/>
          <ac:spMkLst>
            <pc:docMk/>
            <pc:sldMk cId="2287526203" sldId="263"/>
            <ac:spMk id="10" creationId="{63561FBB-BBEF-4F24-9F8D-F7CDB38AA270}"/>
          </ac:spMkLst>
        </pc:spChg>
      </pc:sldChg>
      <pc:sldChg chg="modSp add">
        <pc:chgData name="Bibiane de Fátima Santos" userId="49478830c4dbb0e6" providerId="LiveId" clId="{AA75DCD3-305E-49EB-BCAB-FB9916E1EB0B}" dt="2020-05-07T20:13:49.722" v="3325" actId="207"/>
        <pc:sldMkLst>
          <pc:docMk/>
          <pc:sldMk cId="1805628747" sldId="264"/>
        </pc:sldMkLst>
        <pc:spChg chg="mod">
          <ac:chgData name="Bibiane de Fátima Santos" userId="49478830c4dbb0e6" providerId="LiveId" clId="{AA75DCD3-305E-49EB-BCAB-FB9916E1EB0B}" dt="2020-05-07T19:54:00.110" v="2390" actId="14100"/>
          <ac:spMkLst>
            <pc:docMk/>
            <pc:sldMk cId="1805628747" sldId="264"/>
            <ac:spMk id="2" creationId="{232C8C9D-9CF5-4CD6-99DA-A12A2AF01441}"/>
          </ac:spMkLst>
        </pc:spChg>
        <pc:spChg chg="mod">
          <ac:chgData name="Bibiane de Fátima Santos" userId="49478830c4dbb0e6" providerId="LiveId" clId="{AA75DCD3-305E-49EB-BCAB-FB9916E1EB0B}" dt="2020-05-07T20:13:49.722" v="3325" actId="207"/>
          <ac:spMkLst>
            <pc:docMk/>
            <pc:sldMk cId="1805628747" sldId="264"/>
            <ac:spMk id="10" creationId="{63561FBB-BBEF-4F24-9F8D-F7CDB38AA270}"/>
          </ac:spMkLst>
        </pc:spChg>
        <pc:spChg chg="mod">
          <ac:chgData name="Bibiane de Fátima Santos" userId="49478830c4dbb0e6" providerId="LiveId" clId="{AA75DCD3-305E-49EB-BCAB-FB9916E1EB0B}" dt="2020-05-07T19:53:46.925" v="2374" actId="20577"/>
          <ac:spMkLst>
            <pc:docMk/>
            <pc:sldMk cId="1805628747" sldId="264"/>
            <ac:spMk id="11" creationId="{2417938A-99F7-440E-BC7C-EED6802E9B5A}"/>
          </ac:spMkLst>
        </pc:spChg>
      </pc:sldChg>
      <pc:sldChg chg="addSp modSp add ord">
        <pc:chgData name="Bibiane de Fátima Santos" userId="49478830c4dbb0e6" providerId="LiveId" clId="{AA75DCD3-305E-49EB-BCAB-FB9916E1EB0B}" dt="2020-05-07T20:04:45.428" v="2793"/>
        <pc:sldMkLst>
          <pc:docMk/>
          <pc:sldMk cId="3519447150" sldId="265"/>
        </pc:sldMkLst>
        <pc:picChg chg="add mod">
          <ac:chgData name="Bibiane de Fátima Santos" userId="49478830c4dbb0e6" providerId="LiveId" clId="{AA75DCD3-305E-49EB-BCAB-FB9916E1EB0B}" dt="2020-05-07T20:04:36.990" v="2792" actId="1076"/>
          <ac:picMkLst>
            <pc:docMk/>
            <pc:sldMk cId="3519447150" sldId="265"/>
            <ac:picMk id="7170" creationId="{127D4210-94BD-48CE-B39E-B595E406C350}"/>
          </ac:picMkLst>
        </pc:picChg>
      </pc:sldChg>
      <pc:sldChg chg="modSp add">
        <pc:chgData name="Bibiane de Fátima Santos" userId="49478830c4dbb0e6" providerId="LiveId" clId="{AA75DCD3-305E-49EB-BCAB-FB9916E1EB0B}" dt="2020-05-07T20:25:58.634" v="3649" actId="207"/>
        <pc:sldMkLst>
          <pc:docMk/>
          <pc:sldMk cId="934183086" sldId="266"/>
        </pc:sldMkLst>
        <pc:spChg chg="mod">
          <ac:chgData name="Bibiane de Fátima Santos" userId="49478830c4dbb0e6" providerId="LiveId" clId="{AA75DCD3-305E-49EB-BCAB-FB9916E1EB0B}" dt="2020-05-07T20:25:58.634" v="3649" actId="207"/>
          <ac:spMkLst>
            <pc:docMk/>
            <pc:sldMk cId="934183086" sldId="266"/>
            <ac:spMk id="10" creationId="{63561FBB-BBEF-4F24-9F8D-F7CDB38AA270}"/>
          </ac:spMkLst>
        </pc:spChg>
      </pc:sldChg>
      <pc:sldChg chg="addSp delSp modSp add">
        <pc:chgData name="Bibiane de Fátima Santos" userId="49478830c4dbb0e6" providerId="LiveId" clId="{AA75DCD3-305E-49EB-BCAB-FB9916E1EB0B}" dt="2020-05-07T21:57:44.134" v="8194" actId="1076"/>
        <pc:sldMkLst>
          <pc:docMk/>
          <pc:sldMk cId="184515396" sldId="267"/>
        </pc:sldMkLst>
        <pc:spChg chg="mod">
          <ac:chgData name="Bibiane de Fátima Santos" userId="49478830c4dbb0e6" providerId="LiveId" clId="{AA75DCD3-305E-49EB-BCAB-FB9916E1EB0B}" dt="2020-05-07T20:31:27.269" v="4017" actId="313"/>
          <ac:spMkLst>
            <pc:docMk/>
            <pc:sldMk cId="184515396" sldId="267"/>
            <ac:spMk id="2" creationId="{232C8C9D-9CF5-4CD6-99DA-A12A2AF01441}"/>
          </ac:spMkLst>
        </pc:spChg>
        <pc:spChg chg="add mod">
          <ac:chgData name="Bibiane de Fátima Santos" userId="49478830c4dbb0e6" providerId="LiveId" clId="{AA75DCD3-305E-49EB-BCAB-FB9916E1EB0B}" dt="2020-05-07T21:57:44.134" v="8194" actId="1076"/>
          <ac:spMkLst>
            <pc:docMk/>
            <pc:sldMk cId="184515396" sldId="267"/>
            <ac:spMk id="3" creationId="{E240DBE3-D13A-4498-A1E6-5D4C35225E58}"/>
          </ac:spMkLst>
        </pc:spChg>
        <pc:spChg chg="mod">
          <ac:chgData name="Bibiane de Fátima Santos" userId="49478830c4dbb0e6" providerId="LiveId" clId="{AA75DCD3-305E-49EB-BCAB-FB9916E1EB0B}" dt="2020-05-07T21:57:12.854" v="8148" actId="20577"/>
          <ac:spMkLst>
            <pc:docMk/>
            <pc:sldMk cId="184515396" sldId="267"/>
            <ac:spMk id="10" creationId="{63561FBB-BBEF-4F24-9F8D-F7CDB38AA270}"/>
          </ac:spMkLst>
        </pc:spChg>
        <pc:spChg chg="del">
          <ac:chgData name="Bibiane de Fátima Santos" userId="49478830c4dbb0e6" providerId="LiveId" clId="{AA75DCD3-305E-49EB-BCAB-FB9916E1EB0B}" dt="2020-05-07T20:26:33.066" v="3670" actId="478"/>
          <ac:spMkLst>
            <pc:docMk/>
            <pc:sldMk cId="184515396" sldId="267"/>
            <ac:spMk id="11" creationId="{2417938A-99F7-440E-BC7C-EED6802E9B5A}"/>
          </ac:spMkLst>
        </pc:spChg>
        <pc:grpChg chg="del">
          <ac:chgData name="Bibiane de Fátima Santos" userId="49478830c4dbb0e6" providerId="LiveId" clId="{AA75DCD3-305E-49EB-BCAB-FB9916E1EB0B}" dt="2020-05-07T20:37:19.324" v="4558" actId="478"/>
          <ac:grpSpMkLst>
            <pc:docMk/>
            <pc:sldMk cId="184515396" sldId="267"/>
            <ac:grpSpMk id="8" creationId="{F47942FB-097A-4357-8952-575F55390887}"/>
          </ac:grpSpMkLst>
        </pc:grpChg>
        <pc:picChg chg="add mod">
          <ac:chgData name="Bibiane de Fátima Santos" userId="49478830c4dbb0e6" providerId="LiveId" clId="{AA75DCD3-305E-49EB-BCAB-FB9916E1EB0B}" dt="2020-05-07T20:37:37.969" v="4562" actId="1076"/>
          <ac:picMkLst>
            <pc:docMk/>
            <pc:sldMk cId="184515396" sldId="267"/>
            <ac:picMk id="12" creationId="{A68FDBFC-ADA4-407C-9689-CCD56C4E4E76}"/>
          </ac:picMkLst>
        </pc:picChg>
      </pc:sldChg>
      <pc:sldChg chg="addSp delSp modSp add">
        <pc:chgData name="Bibiane de Fátima Santos" userId="49478830c4dbb0e6" providerId="LiveId" clId="{AA75DCD3-305E-49EB-BCAB-FB9916E1EB0B}" dt="2020-05-07T20:39:11.528" v="4572" actId="1076"/>
        <pc:sldMkLst>
          <pc:docMk/>
          <pc:sldMk cId="2537004102" sldId="268"/>
        </pc:sldMkLst>
        <pc:spChg chg="mod">
          <ac:chgData name="Bibiane de Fátima Santos" userId="49478830c4dbb0e6" providerId="LiveId" clId="{AA75DCD3-305E-49EB-BCAB-FB9916E1EB0B}" dt="2020-05-07T20:37:12.245" v="4556" actId="20577"/>
          <ac:spMkLst>
            <pc:docMk/>
            <pc:sldMk cId="2537004102" sldId="268"/>
            <ac:spMk id="10" creationId="{63561FBB-BBEF-4F24-9F8D-F7CDB38AA270}"/>
          </ac:spMkLst>
        </pc:spChg>
        <pc:grpChg chg="del">
          <ac:chgData name="Bibiane de Fátima Santos" userId="49478830c4dbb0e6" providerId="LiveId" clId="{AA75DCD3-305E-49EB-BCAB-FB9916E1EB0B}" dt="2020-05-07T20:37:17.309" v="4557" actId="478"/>
          <ac:grpSpMkLst>
            <pc:docMk/>
            <pc:sldMk cId="2537004102" sldId="268"/>
            <ac:grpSpMk id="8" creationId="{F47942FB-097A-4357-8952-575F55390887}"/>
          </ac:grpSpMkLst>
        </pc:grpChg>
        <pc:picChg chg="add mod">
          <ac:chgData name="Bibiane de Fátima Santos" userId="49478830c4dbb0e6" providerId="LiveId" clId="{AA75DCD3-305E-49EB-BCAB-FB9916E1EB0B}" dt="2020-05-07T20:39:06.294" v="4568" actId="1076"/>
          <ac:picMkLst>
            <pc:docMk/>
            <pc:sldMk cId="2537004102" sldId="268"/>
            <ac:picMk id="11" creationId="{C92B5BCE-52E6-43A7-9BF3-0DBE9E399524}"/>
          </ac:picMkLst>
        </pc:picChg>
        <pc:picChg chg="add mod">
          <ac:chgData name="Bibiane de Fátima Santos" userId="49478830c4dbb0e6" providerId="LiveId" clId="{AA75DCD3-305E-49EB-BCAB-FB9916E1EB0B}" dt="2020-05-07T20:39:11.528" v="4572" actId="1076"/>
          <ac:picMkLst>
            <pc:docMk/>
            <pc:sldMk cId="2537004102" sldId="268"/>
            <ac:picMk id="13314" creationId="{F359B99A-86C0-461F-938A-7169F6E4BB44}"/>
          </ac:picMkLst>
        </pc:picChg>
      </pc:sldChg>
      <pc:sldChg chg="addSp modSp add ord">
        <pc:chgData name="Bibiane de Fátima Santos" userId="49478830c4dbb0e6" providerId="LiveId" clId="{AA75DCD3-305E-49EB-BCAB-FB9916E1EB0B}" dt="2020-05-07T20:56:24.722" v="5120" actId="207"/>
        <pc:sldMkLst>
          <pc:docMk/>
          <pc:sldMk cId="2426820441" sldId="269"/>
        </pc:sldMkLst>
        <pc:spChg chg="mod">
          <ac:chgData name="Bibiane de Fátima Santos" userId="49478830c4dbb0e6" providerId="LiveId" clId="{AA75DCD3-305E-49EB-BCAB-FB9916E1EB0B}" dt="2020-05-07T20:52:00.567" v="5118" actId="207"/>
          <ac:spMkLst>
            <pc:docMk/>
            <pc:sldMk cId="2426820441" sldId="269"/>
            <ac:spMk id="10" creationId="{63561FBB-BBEF-4F24-9F8D-F7CDB38AA270}"/>
          </ac:spMkLst>
        </pc:spChg>
        <pc:spChg chg="add mod">
          <ac:chgData name="Bibiane de Fátima Santos" userId="49478830c4dbb0e6" providerId="LiveId" clId="{AA75DCD3-305E-49EB-BCAB-FB9916E1EB0B}" dt="2020-05-07T20:44:09.586" v="4842" actId="20577"/>
          <ac:spMkLst>
            <pc:docMk/>
            <pc:sldMk cId="2426820441" sldId="269"/>
            <ac:spMk id="11" creationId="{73CE7E2F-FAFC-4F89-95B0-625E0F7F3496}"/>
          </ac:spMkLst>
        </pc:spChg>
        <pc:spChg chg="add mod">
          <ac:chgData name="Bibiane de Fátima Santos" userId="49478830c4dbb0e6" providerId="LiveId" clId="{AA75DCD3-305E-49EB-BCAB-FB9916E1EB0B}" dt="2020-05-07T20:56:24.722" v="5120" actId="207"/>
          <ac:spMkLst>
            <pc:docMk/>
            <pc:sldMk cId="2426820441" sldId="269"/>
            <ac:spMk id="13" creationId="{E35D7FBC-EB2C-4647-9BD1-821DB84E7032}"/>
          </ac:spMkLst>
        </pc:spChg>
        <pc:picChg chg="mod">
          <ac:chgData name="Bibiane de Fátima Santos" userId="49478830c4dbb0e6" providerId="LiveId" clId="{AA75DCD3-305E-49EB-BCAB-FB9916E1EB0B}" dt="2020-05-07T20:42:20.500" v="4815" actId="1076"/>
          <ac:picMkLst>
            <pc:docMk/>
            <pc:sldMk cId="2426820441" sldId="269"/>
            <ac:picMk id="12" creationId="{A68FDBFC-ADA4-407C-9689-CCD56C4E4E76}"/>
          </ac:picMkLst>
        </pc:picChg>
        <pc:picChg chg="add mod">
          <ac:chgData name="Bibiane de Fátima Santos" userId="49478830c4dbb0e6" providerId="LiveId" clId="{AA75DCD3-305E-49EB-BCAB-FB9916E1EB0B}" dt="2020-05-07T20:43:32.273" v="4827" actId="1076"/>
          <ac:picMkLst>
            <pc:docMk/>
            <pc:sldMk cId="2426820441" sldId="269"/>
            <ac:picMk id="16386" creationId="{8984476E-F104-45AD-B2E5-63E12C58FCA6}"/>
          </ac:picMkLst>
        </pc:picChg>
        <pc:cxnChg chg="add mod">
          <ac:chgData name="Bibiane de Fátima Santos" userId="49478830c4dbb0e6" providerId="LiveId" clId="{AA75DCD3-305E-49EB-BCAB-FB9916E1EB0B}" dt="2020-05-07T20:43:57.086" v="4832" actId="1582"/>
          <ac:cxnSpMkLst>
            <pc:docMk/>
            <pc:sldMk cId="2426820441" sldId="269"/>
            <ac:cxnSpMk id="5" creationId="{803B6D59-21BB-44B5-8864-0A9A041A13B4}"/>
          </ac:cxnSpMkLst>
        </pc:cxnChg>
        <pc:cxnChg chg="add mod">
          <ac:chgData name="Bibiane de Fátima Santos" userId="49478830c4dbb0e6" providerId="LiveId" clId="{AA75DCD3-305E-49EB-BCAB-FB9916E1EB0B}" dt="2020-05-07T20:43:57.086" v="4832" actId="1582"/>
          <ac:cxnSpMkLst>
            <pc:docMk/>
            <pc:sldMk cId="2426820441" sldId="269"/>
            <ac:cxnSpMk id="9" creationId="{4B263780-D808-4A12-B405-63FA635E54E5}"/>
          </ac:cxnSpMkLst>
        </pc:cxnChg>
      </pc:sldChg>
      <pc:sldChg chg="addSp delSp modSp add ord">
        <pc:chgData name="Bibiane de Fátima Santos" userId="49478830c4dbb0e6" providerId="LiveId" clId="{AA75DCD3-305E-49EB-BCAB-FB9916E1EB0B}" dt="2020-05-07T21:06:32.500" v="5538" actId="14100"/>
        <pc:sldMkLst>
          <pc:docMk/>
          <pc:sldMk cId="640068399" sldId="270"/>
        </pc:sldMkLst>
        <pc:spChg chg="mod">
          <ac:chgData name="Bibiane de Fátima Santos" userId="49478830c4dbb0e6" providerId="LiveId" clId="{AA75DCD3-305E-49EB-BCAB-FB9916E1EB0B}" dt="2020-05-07T20:57:03.376" v="5133" actId="14100"/>
          <ac:spMkLst>
            <pc:docMk/>
            <pc:sldMk cId="640068399" sldId="270"/>
            <ac:spMk id="2" creationId="{232C8C9D-9CF5-4CD6-99DA-A12A2AF01441}"/>
          </ac:spMkLst>
        </pc:spChg>
        <pc:spChg chg="mod">
          <ac:chgData name="Bibiane de Fátima Santos" userId="49478830c4dbb0e6" providerId="LiveId" clId="{AA75DCD3-305E-49EB-BCAB-FB9916E1EB0B}" dt="2020-05-07T21:06:32.500" v="5538" actId="14100"/>
          <ac:spMkLst>
            <pc:docMk/>
            <pc:sldMk cId="640068399" sldId="270"/>
            <ac:spMk id="10" creationId="{63561FBB-BBEF-4F24-9F8D-F7CDB38AA270}"/>
          </ac:spMkLst>
        </pc:spChg>
        <pc:spChg chg="add mod">
          <ac:chgData name="Bibiane de Fátima Santos" userId="49478830c4dbb0e6" providerId="LiveId" clId="{AA75DCD3-305E-49EB-BCAB-FB9916E1EB0B}" dt="2020-05-07T21:00:44.955" v="5178" actId="14100"/>
          <ac:spMkLst>
            <pc:docMk/>
            <pc:sldMk cId="640068399" sldId="270"/>
            <ac:spMk id="12" creationId="{A99718C1-AD40-438C-9BFA-40AD1F03DB3B}"/>
          </ac:spMkLst>
        </pc:spChg>
        <pc:spChg chg="add mod">
          <ac:chgData name="Bibiane de Fátima Santos" userId="49478830c4dbb0e6" providerId="LiveId" clId="{AA75DCD3-305E-49EB-BCAB-FB9916E1EB0B}" dt="2020-05-07T21:01:33.188" v="5190" actId="1076"/>
          <ac:spMkLst>
            <pc:docMk/>
            <pc:sldMk cId="640068399" sldId="270"/>
            <ac:spMk id="13" creationId="{1C901FE8-A3FC-499C-B7FD-DB9F8FD499FB}"/>
          </ac:spMkLst>
        </pc:spChg>
        <pc:spChg chg="add mod">
          <ac:chgData name="Bibiane de Fátima Santos" userId="49478830c4dbb0e6" providerId="LiveId" clId="{AA75DCD3-305E-49EB-BCAB-FB9916E1EB0B}" dt="2020-05-07T21:01:03.883" v="5183" actId="1076"/>
          <ac:spMkLst>
            <pc:docMk/>
            <pc:sldMk cId="640068399" sldId="270"/>
            <ac:spMk id="14" creationId="{9B99D9A7-CF42-45C0-8120-C4BFC66D2532}"/>
          </ac:spMkLst>
        </pc:spChg>
        <pc:picChg chg="add mod">
          <ac:chgData name="Bibiane de Fátima Santos" userId="49478830c4dbb0e6" providerId="LiveId" clId="{AA75DCD3-305E-49EB-BCAB-FB9916E1EB0B}" dt="2020-05-07T20:58:01.470" v="5146" actId="14100"/>
          <ac:picMkLst>
            <pc:docMk/>
            <pc:sldMk cId="640068399" sldId="270"/>
            <ac:picMk id="7" creationId="{E553497E-9F59-4A19-8A74-6AF6C20A998F}"/>
          </ac:picMkLst>
        </pc:picChg>
        <pc:picChg chg="add mod">
          <ac:chgData name="Bibiane de Fátima Santos" userId="49478830c4dbb0e6" providerId="LiveId" clId="{AA75DCD3-305E-49EB-BCAB-FB9916E1EB0B}" dt="2020-05-07T20:58:04.751" v="5147" actId="1076"/>
          <ac:picMkLst>
            <pc:docMk/>
            <pc:sldMk cId="640068399" sldId="270"/>
            <ac:picMk id="8" creationId="{045D014E-B5F3-4F01-91A8-872ADEA956C3}"/>
          </ac:picMkLst>
        </pc:picChg>
        <pc:picChg chg="add mod">
          <ac:chgData name="Bibiane de Fátima Santos" userId="49478830c4dbb0e6" providerId="LiveId" clId="{AA75DCD3-305E-49EB-BCAB-FB9916E1EB0B}" dt="2020-05-07T20:58:11.501" v="5148" actId="1076"/>
          <ac:picMkLst>
            <pc:docMk/>
            <pc:sldMk cId="640068399" sldId="270"/>
            <ac:picMk id="9" creationId="{CAF71671-7E4A-4772-BB49-285FC45B336E}"/>
          </ac:picMkLst>
        </pc:picChg>
        <pc:picChg chg="del">
          <ac:chgData name="Bibiane de Fátima Santos" userId="49478830c4dbb0e6" providerId="LiveId" clId="{AA75DCD3-305E-49EB-BCAB-FB9916E1EB0B}" dt="2020-05-07T20:57:05.345" v="5134" actId="478"/>
          <ac:picMkLst>
            <pc:docMk/>
            <pc:sldMk cId="640068399" sldId="270"/>
            <ac:picMk id="11" creationId="{C92B5BCE-52E6-43A7-9BF3-0DBE9E399524}"/>
          </ac:picMkLst>
        </pc:picChg>
        <pc:picChg chg="del">
          <ac:chgData name="Bibiane de Fátima Santos" userId="49478830c4dbb0e6" providerId="LiveId" clId="{AA75DCD3-305E-49EB-BCAB-FB9916E1EB0B}" dt="2020-05-07T20:57:05.891" v="5135" actId="478"/>
          <ac:picMkLst>
            <pc:docMk/>
            <pc:sldMk cId="640068399" sldId="270"/>
            <ac:picMk id="13314" creationId="{F359B99A-86C0-461F-938A-7169F6E4BB44}"/>
          </ac:picMkLst>
        </pc:picChg>
        <pc:cxnChg chg="add mod">
          <ac:chgData name="Bibiane de Fátima Santos" userId="49478830c4dbb0e6" providerId="LiveId" clId="{AA75DCD3-305E-49EB-BCAB-FB9916E1EB0B}" dt="2020-05-07T21:00:55.723" v="5182" actId="14100"/>
          <ac:cxnSpMkLst>
            <pc:docMk/>
            <pc:sldMk cId="640068399" sldId="270"/>
            <ac:cxnSpMk id="15" creationId="{2F9DF1AF-391C-40E7-A634-A9D5E6773F42}"/>
          </ac:cxnSpMkLst>
        </pc:cxnChg>
        <pc:cxnChg chg="add mod">
          <ac:chgData name="Bibiane de Fátima Santos" userId="49478830c4dbb0e6" providerId="LiveId" clId="{AA75DCD3-305E-49EB-BCAB-FB9916E1EB0B}" dt="2020-05-07T21:01:29.937" v="5189" actId="14100"/>
          <ac:cxnSpMkLst>
            <pc:docMk/>
            <pc:sldMk cId="640068399" sldId="270"/>
            <ac:cxnSpMk id="16" creationId="{D6FA110A-39DD-4CD3-99AE-6AEF52EB80A8}"/>
          </ac:cxnSpMkLst>
        </pc:cxnChg>
        <pc:cxnChg chg="add mod">
          <ac:chgData name="Bibiane de Fátima Santos" userId="49478830c4dbb0e6" providerId="LiveId" clId="{AA75DCD3-305E-49EB-BCAB-FB9916E1EB0B}" dt="2020-05-07T21:01:18.509" v="5186" actId="14100"/>
          <ac:cxnSpMkLst>
            <pc:docMk/>
            <pc:sldMk cId="640068399" sldId="270"/>
            <ac:cxnSpMk id="17" creationId="{983E4AF7-A075-4B27-84A1-2CBC00E45376}"/>
          </ac:cxnSpMkLst>
        </pc:cxnChg>
      </pc:sldChg>
      <pc:sldChg chg="addSp delSp modSp add">
        <pc:chgData name="Bibiane de Fátima Santos" userId="49478830c4dbb0e6" providerId="LiveId" clId="{AA75DCD3-305E-49EB-BCAB-FB9916E1EB0B}" dt="2020-05-07T21:14:19.800" v="6104" actId="478"/>
        <pc:sldMkLst>
          <pc:docMk/>
          <pc:sldMk cId="2282162813" sldId="271"/>
        </pc:sldMkLst>
        <pc:spChg chg="mod">
          <ac:chgData name="Bibiane de Fátima Santos" userId="49478830c4dbb0e6" providerId="LiveId" clId="{AA75DCD3-305E-49EB-BCAB-FB9916E1EB0B}" dt="2020-05-07T21:08:15.891" v="5555" actId="20577"/>
          <ac:spMkLst>
            <pc:docMk/>
            <pc:sldMk cId="2282162813" sldId="271"/>
            <ac:spMk id="2" creationId="{232C8C9D-9CF5-4CD6-99DA-A12A2AF01441}"/>
          </ac:spMkLst>
        </pc:spChg>
        <pc:spChg chg="add mod">
          <ac:chgData name="Bibiane de Fátima Santos" userId="49478830c4dbb0e6" providerId="LiveId" clId="{AA75DCD3-305E-49EB-BCAB-FB9916E1EB0B}" dt="2020-05-07T21:11:50.920" v="5865" actId="207"/>
          <ac:spMkLst>
            <pc:docMk/>
            <pc:sldMk cId="2282162813" sldId="271"/>
            <ac:spMk id="3" creationId="{3F1823B1-7ED3-4F43-AEE2-77F26A53E1F7}"/>
          </ac:spMkLst>
        </pc:spChg>
        <pc:spChg chg="del">
          <ac:chgData name="Bibiane de Fátima Santos" userId="49478830c4dbb0e6" providerId="LiveId" clId="{AA75DCD3-305E-49EB-BCAB-FB9916E1EB0B}" dt="2020-05-07T21:07:35.946" v="5540" actId="478"/>
          <ac:spMkLst>
            <pc:docMk/>
            <pc:sldMk cId="2282162813" sldId="271"/>
            <ac:spMk id="10" creationId="{63561FBB-BBEF-4F24-9F8D-F7CDB38AA270}"/>
          </ac:spMkLst>
        </pc:spChg>
        <pc:spChg chg="del">
          <ac:chgData name="Bibiane de Fátima Santos" userId="49478830c4dbb0e6" providerId="LiveId" clId="{AA75DCD3-305E-49EB-BCAB-FB9916E1EB0B}" dt="2020-05-07T21:07:35.946" v="5540" actId="478"/>
          <ac:spMkLst>
            <pc:docMk/>
            <pc:sldMk cId="2282162813" sldId="271"/>
            <ac:spMk id="12" creationId="{A99718C1-AD40-438C-9BFA-40AD1F03DB3B}"/>
          </ac:spMkLst>
        </pc:spChg>
        <pc:spChg chg="del">
          <ac:chgData name="Bibiane de Fátima Santos" userId="49478830c4dbb0e6" providerId="LiveId" clId="{AA75DCD3-305E-49EB-BCAB-FB9916E1EB0B}" dt="2020-05-07T21:07:35.946" v="5540" actId="478"/>
          <ac:spMkLst>
            <pc:docMk/>
            <pc:sldMk cId="2282162813" sldId="271"/>
            <ac:spMk id="13" creationId="{1C901FE8-A3FC-499C-B7FD-DB9F8FD499FB}"/>
          </ac:spMkLst>
        </pc:spChg>
        <pc:spChg chg="del mod">
          <ac:chgData name="Bibiane de Fátima Santos" userId="49478830c4dbb0e6" providerId="LiveId" clId="{AA75DCD3-305E-49EB-BCAB-FB9916E1EB0B}" dt="2020-05-07T21:07:41.139" v="5543" actId="478"/>
          <ac:spMkLst>
            <pc:docMk/>
            <pc:sldMk cId="2282162813" sldId="271"/>
            <ac:spMk id="14" creationId="{9B99D9A7-CF42-45C0-8120-C4BFC66D2532}"/>
          </ac:spMkLst>
        </pc:spChg>
        <pc:spChg chg="add mod">
          <ac:chgData name="Bibiane de Fátima Santos" userId="49478830c4dbb0e6" providerId="LiveId" clId="{AA75DCD3-305E-49EB-BCAB-FB9916E1EB0B}" dt="2020-05-07T21:09:01.859" v="5574" actId="207"/>
          <ac:spMkLst>
            <pc:docMk/>
            <pc:sldMk cId="2282162813" sldId="271"/>
            <ac:spMk id="18" creationId="{A86F27AF-1ED5-4304-BB13-E0A9AD489F7D}"/>
          </ac:spMkLst>
        </pc:spChg>
        <pc:spChg chg="add mod">
          <ac:chgData name="Bibiane de Fátima Santos" userId="49478830c4dbb0e6" providerId="LiveId" clId="{AA75DCD3-305E-49EB-BCAB-FB9916E1EB0B}" dt="2020-05-07T21:08:56.394" v="5573" actId="207"/>
          <ac:spMkLst>
            <pc:docMk/>
            <pc:sldMk cId="2282162813" sldId="271"/>
            <ac:spMk id="19" creationId="{EBCD4242-FEBF-481A-9D35-B63ACEEDA927}"/>
          </ac:spMkLst>
        </pc:spChg>
        <pc:spChg chg="add mod">
          <ac:chgData name="Bibiane de Fátima Santos" userId="49478830c4dbb0e6" providerId="LiveId" clId="{AA75DCD3-305E-49EB-BCAB-FB9916E1EB0B}" dt="2020-05-07T21:14:06.754" v="6103" actId="20577"/>
          <ac:spMkLst>
            <pc:docMk/>
            <pc:sldMk cId="2282162813" sldId="271"/>
            <ac:spMk id="20" creationId="{DA70519F-6ADE-4243-9907-7873DE063AD8}"/>
          </ac:spMkLst>
        </pc:spChg>
        <pc:picChg chg="del">
          <ac:chgData name="Bibiane de Fátima Santos" userId="49478830c4dbb0e6" providerId="LiveId" clId="{AA75DCD3-305E-49EB-BCAB-FB9916E1EB0B}" dt="2020-05-07T21:07:42.731" v="5545" actId="478"/>
          <ac:picMkLst>
            <pc:docMk/>
            <pc:sldMk cId="2282162813" sldId="271"/>
            <ac:picMk id="7" creationId="{E553497E-9F59-4A19-8A74-6AF6C20A998F}"/>
          </ac:picMkLst>
        </pc:picChg>
        <pc:picChg chg="del">
          <ac:chgData name="Bibiane de Fátima Santos" userId="49478830c4dbb0e6" providerId="LiveId" clId="{AA75DCD3-305E-49EB-BCAB-FB9916E1EB0B}" dt="2020-05-07T21:07:35.946" v="5540" actId="478"/>
          <ac:picMkLst>
            <pc:docMk/>
            <pc:sldMk cId="2282162813" sldId="271"/>
            <ac:picMk id="8" creationId="{045D014E-B5F3-4F01-91A8-872ADEA956C3}"/>
          </ac:picMkLst>
        </pc:picChg>
        <pc:picChg chg="del">
          <ac:chgData name="Bibiane de Fátima Santos" userId="49478830c4dbb0e6" providerId="LiveId" clId="{AA75DCD3-305E-49EB-BCAB-FB9916E1EB0B}" dt="2020-05-07T21:07:38.399" v="5541" actId="478"/>
          <ac:picMkLst>
            <pc:docMk/>
            <pc:sldMk cId="2282162813" sldId="271"/>
            <ac:picMk id="9" creationId="{CAF71671-7E4A-4772-BB49-285FC45B336E}"/>
          </ac:picMkLst>
        </pc:picChg>
        <pc:picChg chg="add del mod">
          <ac:chgData name="Bibiane de Fátima Santos" userId="49478830c4dbb0e6" providerId="LiveId" clId="{AA75DCD3-305E-49EB-BCAB-FB9916E1EB0B}" dt="2020-05-07T21:14:19.800" v="6104" actId="478"/>
          <ac:picMkLst>
            <pc:docMk/>
            <pc:sldMk cId="2282162813" sldId="271"/>
            <ac:picMk id="17410" creationId="{0362FBA3-F720-4550-B522-45F9B5936308}"/>
          </ac:picMkLst>
        </pc:picChg>
        <pc:cxnChg chg="del">
          <ac:chgData name="Bibiane de Fátima Santos" userId="49478830c4dbb0e6" providerId="LiveId" clId="{AA75DCD3-305E-49EB-BCAB-FB9916E1EB0B}" dt="2020-05-07T21:07:35.946" v="5540" actId="478"/>
          <ac:cxnSpMkLst>
            <pc:docMk/>
            <pc:sldMk cId="2282162813" sldId="271"/>
            <ac:cxnSpMk id="15" creationId="{2F9DF1AF-391C-40E7-A634-A9D5E6773F42}"/>
          </ac:cxnSpMkLst>
        </pc:cxnChg>
        <pc:cxnChg chg="del">
          <ac:chgData name="Bibiane de Fátima Santos" userId="49478830c4dbb0e6" providerId="LiveId" clId="{AA75DCD3-305E-49EB-BCAB-FB9916E1EB0B}" dt="2020-05-07T21:07:35.946" v="5540" actId="478"/>
          <ac:cxnSpMkLst>
            <pc:docMk/>
            <pc:sldMk cId="2282162813" sldId="271"/>
            <ac:cxnSpMk id="16" creationId="{D6FA110A-39DD-4CD3-99AE-6AEF52EB80A8}"/>
          </ac:cxnSpMkLst>
        </pc:cxnChg>
        <pc:cxnChg chg="del mod">
          <ac:chgData name="Bibiane de Fátima Santos" userId="49478830c4dbb0e6" providerId="LiveId" clId="{AA75DCD3-305E-49EB-BCAB-FB9916E1EB0B}" dt="2020-05-07T21:07:41.948" v="5544" actId="478"/>
          <ac:cxnSpMkLst>
            <pc:docMk/>
            <pc:sldMk cId="2282162813" sldId="271"/>
            <ac:cxnSpMk id="17" creationId="{983E4AF7-A075-4B27-84A1-2CBC00E45376}"/>
          </ac:cxnSpMkLst>
        </pc:cxnChg>
      </pc:sldChg>
      <pc:sldChg chg="addSp delSp modSp add ord">
        <pc:chgData name="Bibiane de Fátima Santos" userId="49478830c4dbb0e6" providerId="LiveId" clId="{AA75DCD3-305E-49EB-BCAB-FB9916E1EB0B}" dt="2020-05-07T21:26:58.851" v="6945" actId="20577"/>
        <pc:sldMkLst>
          <pc:docMk/>
          <pc:sldMk cId="3557126836" sldId="272"/>
        </pc:sldMkLst>
        <pc:spChg chg="mod">
          <ac:chgData name="Bibiane de Fátima Santos" userId="49478830c4dbb0e6" providerId="LiveId" clId="{AA75DCD3-305E-49EB-BCAB-FB9916E1EB0B}" dt="2020-05-07T21:15:10.705" v="6131" actId="14100"/>
          <ac:spMkLst>
            <pc:docMk/>
            <pc:sldMk cId="3557126836" sldId="272"/>
            <ac:spMk id="2" creationId="{232C8C9D-9CF5-4CD6-99DA-A12A2AF01441}"/>
          </ac:spMkLst>
        </pc:spChg>
        <pc:spChg chg="mod">
          <ac:chgData name="Bibiane de Fátima Santos" userId="49478830c4dbb0e6" providerId="LiveId" clId="{AA75DCD3-305E-49EB-BCAB-FB9916E1EB0B}" dt="2020-05-07T21:26:58.851" v="6945" actId="20577"/>
          <ac:spMkLst>
            <pc:docMk/>
            <pc:sldMk cId="3557126836" sldId="272"/>
            <ac:spMk id="10" creationId="{63561FBB-BBEF-4F24-9F8D-F7CDB38AA270}"/>
          </ac:spMkLst>
        </pc:spChg>
        <pc:spChg chg="del">
          <ac:chgData name="Bibiane de Fátima Santos" userId="49478830c4dbb0e6" providerId="LiveId" clId="{AA75DCD3-305E-49EB-BCAB-FB9916E1EB0B}" dt="2020-05-07T21:14:53.581" v="6107" actId="478"/>
          <ac:spMkLst>
            <pc:docMk/>
            <pc:sldMk cId="3557126836" sldId="272"/>
            <ac:spMk id="11" creationId="{73CE7E2F-FAFC-4F89-95B0-625E0F7F3496}"/>
          </ac:spMkLst>
        </pc:spChg>
        <pc:spChg chg="del">
          <ac:chgData name="Bibiane de Fátima Santos" userId="49478830c4dbb0e6" providerId="LiveId" clId="{AA75DCD3-305E-49EB-BCAB-FB9916E1EB0B}" dt="2020-05-07T21:15:16.589" v="6132" actId="478"/>
          <ac:spMkLst>
            <pc:docMk/>
            <pc:sldMk cId="3557126836" sldId="272"/>
            <ac:spMk id="13" creationId="{E35D7FBC-EB2C-4647-9BD1-821DB84E7032}"/>
          </ac:spMkLst>
        </pc:spChg>
        <pc:spChg chg="add del mod">
          <ac:chgData name="Bibiane de Fátima Santos" userId="49478830c4dbb0e6" providerId="LiveId" clId="{AA75DCD3-305E-49EB-BCAB-FB9916E1EB0B}" dt="2020-05-07T21:22:34.498" v="6805" actId="478"/>
          <ac:spMkLst>
            <pc:docMk/>
            <pc:sldMk cId="3557126836" sldId="272"/>
            <ac:spMk id="16" creationId="{280EECC9-2AFC-40B3-99D9-4006464BE759}"/>
          </ac:spMkLst>
        </pc:spChg>
        <pc:picChg chg="del mod">
          <ac:chgData name="Bibiane de Fátima Santos" userId="49478830c4dbb0e6" providerId="LiveId" clId="{AA75DCD3-305E-49EB-BCAB-FB9916E1EB0B}" dt="2020-05-07T21:15:21.157" v="6134" actId="478"/>
          <ac:picMkLst>
            <pc:docMk/>
            <pc:sldMk cId="3557126836" sldId="272"/>
            <ac:picMk id="12" creationId="{A68FDBFC-ADA4-407C-9689-CCD56C4E4E76}"/>
          </ac:picMkLst>
        </pc:picChg>
        <pc:picChg chg="add mod">
          <ac:chgData name="Bibiane de Fátima Santos" userId="49478830c4dbb0e6" providerId="LiveId" clId="{AA75DCD3-305E-49EB-BCAB-FB9916E1EB0B}" dt="2020-05-07T21:15:36.498" v="6138" actId="1076"/>
          <ac:picMkLst>
            <pc:docMk/>
            <pc:sldMk cId="3557126836" sldId="272"/>
            <ac:picMk id="14" creationId="{EF497623-7C73-417E-9630-C0B8DCD7F234}"/>
          </ac:picMkLst>
        </pc:picChg>
        <pc:picChg chg="add mod">
          <ac:chgData name="Bibiane de Fátima Santos" userId="49478830c4dbb0e6" providerId="LiveId" clId="{AA75DCD3-305E-49EB-BCAB-FB9916E1EB0B}" dt="2020-05-07T21:26:55.180" v="6944" actId="1076"/>
          <ac:picMkLst>
            <pc:docMk/>
            <pc:sldMk cId="3557126836" sldId="272"/>
            <ac:picMk id="17" creationId="{CDBCEBC3-B6D0-4B92-A3FA-7C7E8E79CE61}"/>
          </ac:picMkLst>
        </pc:picChg>
        <pc:picChg chg="del">
          <ac:chgData name="Bibiane de Fátima Santos" userId="49478830c4dbb0e6" providerId="LiveId" clId="{AA75DCD3-305E-49EB-BCAB-FB9916E1EB0B}" dt="2020-05-07T21:15:16.589" v="6132" actId="478"/>
          <ac:picMkLst>
            <pc:docMk/>
            <pc:sldMk cId="3557126836" sldId="272"/>
            <ac:picMk id="16386" creationId="{8984476E-F104-45AD-B2E5-63E12C58FCA6}"/>
          </ac:picMkLst>
        </pc:picChg>
        <pc:cxnChg chg="del">
          <ac:chgData name="Bibiane de Fátima Santos" userId="49478830c4dbb0e6" providerId="LiveId" clId="{AA75DCD3-305E-49EB-BCAB-FB9916E1EB0B}" dt="2020-05-07T21:15:16.589" v="6132" actId="478"/>
          <ac:cxnSpMkLst>
            <pc:docMk/>
            <pc:sldMk cId="3557126836" sldId="272"/>
            <ac:cxnSpMk id="5" creationId="{803B6D59-21BB-44B5-8864-0A9A041A13B4}"/>
          </ac:cxnSpMkLst>
        </pc:cxnChg>
        <pc:cxnChg chg="del">
          <ac:chgData name="Bibiane de Fátima Santos" userId="49478830c4dbb0e6" providerId="LiveId" clId="{AA75DCD3-305E-49EB-BCAB-FB9916E1EB0B}" dt="2020-05-07T21:15:16.589" v="6132" actId="478"/>
          <ac:cxnSpMkLst>
            <pc:docMk/>
            <pc:sldMk cId="3557126836" sldId="272"/>
            <ac:cxnSpMk id="9" creationId="{4B263780-D808-4A12-B405-63FA635E54E5}"/>
          </ac:cxnSpMkLst>
        </pc:cxnChg>
        <pc:cxnChg chg="add mod">
          <ac:chgData name="Bibiane de Fátima Santos" userId="49478830c4dbb0e6" providerId="LiveId" clId="{AA75DCD3-305E-49EB-BCAB-FB9916E1EB0B}" dt="2020-05-07T21:16:02.325" v="6143" actId="1076"/>
          <ac:cxnSpMkLst>
            <pc:docMk/>
            <pc:sldMk cId="3557126836" sldId="272"/>
            <ac:cxnSpMk id="15" creationId="{2DB0F1B0-8038-43B1-AB3D-45F746D77CF7}"/>
          </ac:cxnSpMkLst>
        </pc:cxnChg>
      </pc:sldChg>
      <pc:sldChg chg="addSp delSp modSp add">
        <pc:chgData name="Bibiane de Fátima Santos" userId="49478830c4dbb0e6" providerId="LiveId" clId="{AA75DCD3-305E-49EB-BCAB-FB9916E1EB0B}" dt="2020-05-07T21:26:25.415" v="6942" actId="207"/>
        <pc:sldMkLst>
          <pc:docMk/>
          <pc:sldMk cId="3898962230" sldId="273"/>
        </pc:sldMkLst>
        <pc:spChg chg="del">
          <ac:chgData name="Bibiane de Fátima Santos" userId="49478830c4dbb0e6" providerId="LiveId" clId="{AA75DCD3-305E-49EB-BCAB-FB9916E1EB0B}" dt="2020-05-07T21:22:26.670" v="6803" actId="478"/>
          <ac:spMkLst>
            <pc:docMk/>
            <pc:sldMk cId="3898962230" sldId="273"/>
            <ac:spMk id="10" creationId="{63561FBB-BBEF-4F24-9F8D-F7CDB38AA270}"/>
          </ac:spMkLst>
        </pc:spChg>
        <pc:spChg chg="mod">
          <ac:chgData name="Bibiane de Fátima Santos" userId="49478830c4dbb0e6" providerId="LiveId" clId="{AA75DCD3-305E-49EB-BCAB-FB9916E1EB0B}" dt="2020-05-07T21:26:25.415" v="6942" actId="207"/>
          <ac:spMkLst>
            <pc:docMk/>
            <pc:sldMk cId="3898962230" sldId="273"/>
            <ac:spMk id="16" creationId="{280EECC9-2AFC-40B3-99D9-4006464BE759}"/>
          </ac:spMkLst>
        </pc:spChg>
        <pc:picChg chg="mod">
          <ac:chgData name="Bibiane de Fátima Santos" userId="49478830c4dbb0e6" providerId="LiveId" clId="{AA75DCD3-305E-49EB-BCAB-FB9916E1EB0B}" dt="2020-05-07T21:25:47.952" v="6918" actId="1076"/>
          <ac:picMkLst>
            <pc:docMk/>
            <pc:sldMk cId="3898962230" sldId="273"/>
            <ac:picMk id="14" creationId="{EF497623-7C73-417E-9630-C0B8DCD7F234}"/>
          </ac:picMkLst>
        </pc:picChg>
        <pc:picChg chg="add mod">
          <ac:chgData name="Bibiane de Fátima Santos" userId="49478830c4dbb0e6" providerId="LiveId" clId="{AA75DCD3-305E-49EB-BCAB-FB9916E1EB0B}" dt="2020-05-07T21:25:38.060" v="6916" actId="1076"/>
          <ac:picMkLst>
            <pc:docMk/>
            <pc:sldMk cId="3898962230" sldId="273"/>
            <ac:picMk id="19458" creationId="{9EE329E5-87FC-4C7A-94D2-8A2E5B34D113}"/>
          </ac:picMkLst>
        </pc:picChg>
        <pc:cxnChg chg="mod">
          <ac:chgData name="Bibiane de Fátima Santos" userId="49478830c4dbb0e6" providerId="LiveId" clId="{AA75DCD3-305E-49EB-BCAB-FB9916E1EB0B}" dt="2020-05-07T21:25:47.952" v="6918" actId="1076"/>
          <ac:cxnSpMkLst>
            <pc:docMk/>
            <pc:sldMk cId="3898962230" sldId="273"/>
            <ac:cxnSpMk id="15" creationId="{2DB0F1B0-8038-43B1-AB3D-45F746D77CF7}"/>
          </ac:cxnSpMkLst>
        </pc:cxnChg>
      </pc:sldChg>
      <pc:sldChg chg="addSp delSp modSp add">
        <pc:chgData name="Bibiane de Fátima Santos" userId="49478830c4dbb0e6" providerId="LiveId" clId="{AA75DCD3-305E-49EB-BCAB-FB9916E1EB0B}" dt="2020-05-07T21:35:07.245" v="7439" actId="20577"/>
        <pc:sldMkLst>
          <pc:docMk/>
          <pc:sldMk cId="1432717233" sldId="274"/>
        </pc:sldMkLst>
        <pc:spChg chg="add del mod">
          <ac:chgData name="Bibiane de Fátima Santos" userId="49478830c4dbb0e6" providerId="LiveId" clId="{AA75DCD3-305E-49EB-BCAB-FB9916E1EB0B}" dt="2020-05-07T21:28:12.114" v="6966" actId="14100"/>
          <ac:spMkLst>
            <pc:docMk/>
            <pc:sldMk cId="1432717233" sldId="274"/>
            <ac:spMk id="2" creationId="{232C8C9D-9CF5-4CD6-99DA-A12A2AF01441}"/>
          </ac:spMkLst>
        </pc:spChg>
        <pc:spChg chg="add del mod">
          <ac:chgData name="Bibiane de Fátima Santos" userId="49478830c4dbb0e6" providerId="LiveId" clId="{AA75DCD3-305E-49EB-BCAB-FB9916E1EB0B}" dt="2020-05-07T21:28:02.208" v="6952" actId="478"/>
          <ac:spMkLst>
            <pc:docMk/>
            <pc:sldMk cId="1432717233" sldId="274"/>
            <ac:spMk id="5" creationId="{7FAB8F55-D3B0-4CE3-BFDB-E7E5DD8A17D5}"/>
          </ac:spMkLst>
        </pc:spChg>
        <pc:spChg chg="add mod">
          <ac:chgData name="Bibiane de Fátima Santos" userId="49478830c4dbb0e6" providerId="LiveId" clId="{AA75DCD3-305E-49EB-BCAB-FB9916E1EB0B}" dt="2020-05-07T21:35:07.245" v="7439" actId="20577"/>
          <ac:spMkLst>
            <pc:docMk/>
            <pc:sldMk cId="1432717233" sldId="274"/>
            <ac:spMk id="10" creationId="{33BBC4A3-3B58-4797-BA1D-0426F3F45A9A}"/>
          </ac:spMkLst>
        </pc:spChg>
        <pc:spChg chg="del">
          <ac:chgData name="Bibiane de Fátima Santos" userId="49478830c4dbb0e6" providerId="LiveId" clId="{AA75DCD3-305E-49EB-BCAB-FB9916E1EB0B}" dt="2020-05-07T21:27:52.005" v="6950" actId="478"/>
          <ac:spMkLst>
            <pc:docMk/>
            <pc:sldMk cId="1432717233" sldId="274"/>
            <ac:spMk id="16" creationId="{280EECC9-2AFC-40B3-99D9-4006464BE759}"/>
          </ac:spMkLst>
        </pc:spChg>
        <pc:grpChg chg="add mod">
          <ac:chgData name="Bibiane de Fátima Santos" userId="49478830c4dbb0e6" providerId="LiveId" clId="{AA75DCD3-305E-49EB-BCAB-FB9916E1EB0B}" dt="2020-05-07T21:32:57.599" v="7270" actId="1076"/>
          <ac:grpSpMkLst>
            <pc:docMk/>
            <pc:sldMk cId="1432717233" sldId="274"/>
            <ac:grpSpMk id="11" creationId="{8866ACA2-E776-4EFA-A817-D64BE92E46D7}"/>
          </ac:grpSpMkLst>
        </pc:grpChg>
        <pc:picChg chg="del">
          <ac:chgData name="Bibiane de Fátima Santos" userId="49478830c4dbb0e6" providerId="LiveId" clId="{AA75DCD3-305E-49EB-BCAB-FB9916E1EB0B}" dt="2020-05-07T21:27:15.835" v="6947" actId="478"/>
          <ac:picMkLst>
            <pc:docMk/>
            <pc:sldMk cId="1432717233" sldId="274"/>
            <ac:picMk id="14" creationId="{EF497623-7C73-417E-9630-C0B8DCD7F234}"/>
          </ac:picMkLst>
        </pc:picChg>
        <pc:picChg chg="del">
          <ac:chgData name="Bibiane de Fátima Santos" userId="49478830c4dbb0e6" providerId="LiveId" clId="{AA75DCD3-305E-49EB-BCAB-FB9916E1EB0B}" dt="2020-05-07T21:27:16.437" v="6948" actId="478"/>
          <ac:picMkLst>
            <pc:docMk/>
            <pc:sldMk cId="1432717233" sldId="274"/>
            <ac:picMk id="19458" creationId="{9EE329E5-87FC-4C7A-94D2-8A2E5B34D113}"/>
          </ac:picMkLst>
        </pc:picChg>
        <pc:cxnChg chg="del">
          <ac:chgData name="Bibiane de Fátima Santos" userId="49478830c4dbb0e6" providerId="LiveId" clId="{AA75DCD3-305E-49EB-BCAB-FB9916E1EB0B}" dt="2020-05-07T21:27:17.361" v="6949" actId="478"/>
          <ac:cxnSpMkLst>
            <pc:docMk/>
            <pc:sldMk cId="1432717233" sldId="274"/>
            <ac:cxnSpMk id="15" creationId="{2DB0F1B0-8038-43B1-AB3D-45F746D77CF7}"/>
          </ac:cxnSpMkLst>
        </pc:cxnChg>
      </pc:sldChg>
      <pc:sldChg chg="addSp delSp modSp add">
        <pc:chgData name="Bibiane de Fátima Santos" userId="49478830c4dbb0e6" providerId="LiveId" clId="{AA75DCD3-305E-49EB-BCAB-FB9916E1EB0B}" dt="2020-05-07T21:53:47.773" v="8108" actId="1076"/>
        <pc:sldMkLst>
          <pc:docMk/>
          <pc:sldMk cId="906996098" sldId="275"/>
        </pc:sldMkLst>
        <pc:spChg chg="mod">
          <ac:chgData name="Bibiane de Fátima Santos" userId="49478830c4dbb0e6" providerId="LiveId" clId="{AA75DCD3-305E-49EB-BCAB-FB9916E1EB0B}" dt="2020-05-07T21:43:23.928" v="7755" actId="1076"/>
          <ac:spMkLst>
            <pc:docMk/>
            <pc:sldMk cId="906996098" sldId="275"/>
            <ac:spMk id="10" creationId="{33BBC4A3-3B58-4797-BA1D-0426F3F45A9A}"/>
          </ac:spMkLst>
        </pc:spChg>
        <pc:grpChg chg="del">
          <ac:chgData name="Bibiane de Fátima Santos" userId="49478830c4dbb0e6" providerId="LiveId" clId="{AA75DCD3-305E-49EB-BCAB-FB9916E1EB0B}" dt="2020-05-07T21:48:35.401" v="8092" actId="478"/>
          <ac:grpSpMkLst>
            <pc:docMk/>
            <pc:sldMk cId="906996098" sldId="275"/>
            <ac:grpSpMk id="11" creationId="{8866ACA2-E776-4EFA-A817-D64BE92E46D7}"/>
          </ac:grpSpMkLst>
        </pc:grpChg>
        <pc:picChg chg="add del mod">
          <ac:chgData name="Bibiane de Fátima Santos" userId="49478830c4dbb0e6" providerId="LiveId" clId="{AA75DCD3-305E-49EB-BCAB-FB9916E1EB0B}" dt="2020-05-07T21:51:42.332" v="8100" actId="478"/>
          <ac:picMkLst>
            <pc:docMk/>
            <pc:sldMk cId="906996098" sldId="275"/>
            <ac:picMk id="22530" creationId="{7E4652CA-D1EA-4D32-930B-DECE55A5F9C5}"/>
          </ac:picMkLst>
        </pc:picChg>
        <pc:picChg chg="add mod">
          <ac:chgData name="Bibiane de Fátima Santos" userId="49478830c4dbb0e6" providerId="LiveId" clId="{AA75DCD3-305E-49EB-BCAB-FB9916E1EB0B}" dt="2020-05-07T21:52:45.089" v="8105" actId="1076"/>
          <ac:picMkLst>
            <pc:docMk/>
            <pc:sldMk cId="906996098" sldId="275"/>
            <ac:picMk id="22532" creationId="{D0F13291-CF79-41FB-AD17-8D6FBED01842}"/>
          </ac:picMkLst>
        </pc:picChg>
        <pc:picChg chg="add mod">
          <ac:chgData name="Bibiane de Fátima Santos" userId="49478830c4dbb0e6" providerId="LiveId" clId="{AA75DCD3-305E-49EB-BCAB-FB9916E1EB0B}" dt="2020-05-07T21:53:47.773" v="8108" actId="1076"/>
          <ac:picMkLst>
            <pc:docMk/>
            <pc:sldMk cId="906996098" sldId="275"/>
            <ac:picMk id="22534" creationId="{F2789D3E-5F9E-4B5D-9A8B-B7712EFF2C29}"/>
          </ac:picMkLst>
        </pc:picChg>
      </pc:sldChg>
      <pc:sldChg chg="addSp delSp modSp add ord">
        <pc:chgData name="Bibiane de Fátima Santos" userId="49478830c4dbb0e6" providerId="LiveId" clId="{AA75DCD3-305E-49EB-BCAB-FB9916E1EB0B}" dt="2020-05-07T21:51:37.910" v="8099" actId="1076"/>
        <pc:sldMkLst>
          <pc:docMk/>
          <pc:sldMk cId="2277288968" sldId="276"/>
        </pc:sldMkLst>
        <pc:spChg chg="mod">
          <ac:chgData name="Bibiane de Fátima Santos" userId="49478830c4dbb0e6" providerId="LiveId" clId="{AA75DCD3-305E-49EB-BCAB-FB9916E1EB0B}" dt="2020-05-07T21:47:45.994" v="8090" actId="207"/>
          <ac:spMkLst>
            <pc:docMk/>
            <pc:sldMk cId="2277288968" sldId="276"/>
            <ac:spMk id="10" creationId="{33BBC4A3-3B58-4797-BA1D-0426F3F45A9A}"/>
          </ac:spMkLst>
        </pc:spChg>
        <pc:grpChg chg="del">
          <ac:chgData name="Bibiane de Fátima Santos" userId="49478830c4dbb0e6" providerId="LiveId" clId="{AA75DCD3-305E-49EB-BCAB-FB9916E1EB0B}" dt="2020-05-07T21:48:32.510" v="8091" actId="478"/>
          <ac:grpSpMkLst>
            <pc:docMk/>
            <pc:sldMk cId="2277288968" sldId="276"/>
            <ac:grpSpMk id="11" creationId="{8866ACA2-E776-4EFA-A817-D64BE92E46D7}"/>
          </ac:grpSpMkLst>
        </pc:grpChg>
        <pc:picChg chg="add mod">
          <ac:chgData name="Bibiane de Fátima Santos" userId="49478830c4dbb0e6" providerId="LiveId" clId="{AA75DCD3-305E-49EB-BCAB-FB9916E1EB0B}" dt="2020-05-07T21:51:37.910" v="8099" actId="1076"/>
          <ac:picMkLst>
            <pc:docMk/>
            <pc:sldMk cId="2277288968" sldId="276"/>
            <ac:picMk id="9" creationId="{46203DE0-9F12-4195-926A-61CE11F933F2}"/>
          </ac:picMkLst>
        </pc:picChg>
      </pc:sldChg>
      <pc:sldChg chg="delSp modSp add">
        <pc:chgData name="Bibiane de Fátima Santos" userId="49478830c4dbb0e6" providerId="LiveId" clId="{AA75DCD3-305E-49EB-BCAB-FB9916E1EB0B}" dt="2020-05-07T21:55:07.993" v="8143" actId="1076"/>
        <pc:sldMkLst>
          <pc:docMk/>
          <pc:sldMk cId="2239319843" sldId="277"/>
        </pc:sldMkLst>
        <pc:spChg chg="mod">
          <ac:chgData name="Bibiane de Fátima Santos" userId="49478830c4dbb0e6" providerId="LiveId" clId="{AA75DCD3-305E-49EB-BCAB-FB9916E1EB0B}" dt="2020-05-07T21:55:07.993" v="8143" actId="1076"/>
          <ac:spMkLst>
            <pc:docMk/>
            <pc:sldMk cId="2239319843" sldId="277"/>
            <ac:spMk id="2" creationId="{232C8C9D-9CF5-4CD6-99DA-A12A2AF01441}"/>
          </ac:spMkLst>
        </pc:spChg>
        <pc:spChg chg="del">
          <ac:chgData name="Bibiane de Fátima Santos" userId="49478830c4dbb0e6" providerId="LiveId" clId="{AA75DCD3-305E-49EB-BCAB-FB9916E1EB0B}" dt="2020-05-07T21:54:06.098" v="8110" actId="478"/>
          <ac:spMkLst>
            <pc:docMk/>
            <pc:sldMk cId="2239319843" sldId="277"/>
            <ac:spMk id="10" creationId="{33BBC4A3-3B58-4797-BA1D-0426F3F45A9A}"/>
          </ac:spMkLst>
        </pc:spChg>
        <pc:picChg chg="del">
          <ac:chgData name="Bibiane de Fátima Santos" userId="49478830c4dbb0e6" providerId="LiveId" clId="{AA75DCD3-305E-49EB-BCAB-FB9916E1EB0B}" dt="2020-05-07T21:54:06.739" v="8111" actId="478"/>
          <ac:picMkLst>
            <pc:docMk/>
            <pc:sldMk cId="2239319843" sldId="277"/>
            <ac:picMk id="9" creationId="{46203DE0-9F12-4195-926A-61CE11F933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C79AB-DAE3-4056-9363-EF453D582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7EF7AE-192F-477D-BB33-B5DC52211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2DD084-EA0A-4635-AB23-CB340078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906EE-9FAE-48A3-9E25-597333DA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472592-B66D-4304-B914-FAC35BFF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61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C5811-4E6F-4E1D-9DCA-C2845AA3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1E7DCC-36FB-462E-AE10-CB8D29C20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8DEC92-CDAF-4F71-A728-9DE732E0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C574FA-9630-4EC3-834F-8BEBB8AA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736460-E8DB-40F0-8134-7FFB4213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0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EC82BB-DF18-4529-BC9D-9D2B225B7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703EBC-97BC-4E7A-A36C-89CAAE890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81DF8-8C76-4211-8F72-BDDDD5F7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F1E4E8-271F-4A3F-8705-327ED2D3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A14F77-6A93-413E-B26D-0A47FF49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1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F4C0F-6259-4D28-8C98-A22B143C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49D11D-90C2-402D-8C31-790AAC7A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78570F-785D-42F0-BA8C-2882552A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EE2ED4-D40A-487F-9207-CC2C06B8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4B6E7C-1411-4862-9E6C-1377A420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CB7B5-E013-4111-918D-0908A338D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0A08A0-1BB5-45CF-A097-54B982828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61A195-E129-42C9-A91B-D32E41DE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1A49C6-FAF0-4630-8573-DD3A2D7D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CA6987-5834-4281-B8B9-19EAB80B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75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AEAE4-D8AD-40F4-88E0-30DADDBF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8C5616-3815-43BA-8B5A-D42E6E139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1622F1-53AC-4E65-B29B-306E30F06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AFD9D5-87E5-447E-83AD-3C0C5063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6C0E43-632C-4CED-BA74-4853E9BC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5AE1A2-8CE1-4361-9D95-60CB33AF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5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8B4D6-C382-4003-B513-1AA008A2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52CB64-7D6E-4043-8763-8AA8CD720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119FFA-0154-4341-94FB-EF7F24950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9D05EB-2604-4953-B5E6-3150341D3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D14DCAC-3691-41DE-A554-FFFCD5F7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F87519-826E-4C35-808D-95E99BCF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837B5D-D46C-483C-BEEF-59BEA029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FA65BAB-D8C7-4A5C-A7CF-8BEB1539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F7B5A-D5BD-4AD6-9C18-6059FDA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43F2E1-EF90-40B5-9527-76BDD9FE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AF4D77-BEAC-486C-B64E-6EB25102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56F49B-ED9D-48A9-9E61-340AC94A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EA1FD7D-5526-4A70-88E0-F87D4B06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74F005-3D94-4520-94EF-DFE32351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6E0903-69AB-45F2-AF2D-13B1B10A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0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8481D-A503-4A02-88F6-D9185634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A6901E-28AB-4B8A-B076-C049E9DB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CF53E6-9CF0-4B14-A8AD-F4074031C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EF4E19-D274-4BE7-BBB9-A1FF55F7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F2DA3D-AF82-46B1-94DF-9989F0BE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129F67-5179-467B-9E5E-37BA87DF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1A0D8-F4E6-4FBE-987F-A0A6DB70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94F40B-B2A8-4C33-9CCC-26538C9F6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8FF891-AEFE-4B83-9076-19FE44EA6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869723-932D-4C39-9568-074CB9A6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A6FDC4-3613-444D-80D7-06650B92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13F76-969A-44BF-91A3-137105A1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5EE072-53F1-4DF5-A6F7-D60F8DD6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A5B37C-84EF-47CC-9ECF-3A935045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FB4305-A919-4409-A49E-D659C7BBB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6B02-DB28-4C40-8586-CB042CD599FA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1CB301-2ACB-49E0-AFFF-E707F13BC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6554A5-1B30-48CC-9C1B-BEE62520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D15A-DC6C-4166-90AE-09B68A16B0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9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683A244D-67F8-406C-9512-9755ABFC8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0" y="-243086"/>
            <a:ext cx="12191995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10FC09-AD9A-4670-AC4E-DCB27CD1B35D}"/>
              </a:ext>
            </a:extLst>
          </p:cNvPr>
          <p:cNvSpPr txBox="1"/>
          <p:nvPr/>
        </p:nvSpPr>
        <p:spPr>
          <a:xfrm>
            <a:off x="-30574" y="6225116"/>
            <a:ext cx="3938689" cy="646986"/>
          </a:xfrm>
          <a:prstGeom prst="roundRect">
            <a:avLst/>
          </a:prstGeom>
          <a:solidFill>
            <a:srgbClr val="1D2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Modern Love" panose="04090805081005020601" pitchFamily="82" charset="0"/>
              </a:rPr>
              <a:t>Bibiane Santos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86FC88-94A5-4D08-8A8B-BCB3C57D5F8E}"/>
              </a:ext>
            </a:extLst>
          </p:cNvPr>
          <p:cNvSpPr txBox="1"/>
          <p:nvPr/>
        </p:nvSpPr>
        <p:spPr>
          <a:xfrm>
            <a:off x="8314460" y="6232043"/>
            <a:ext cx="3938689" cy="646986"/>
          </a:xfrm>
          <a:prstGeom prst="roundRect">
            <a:avLst/>
          </a:prstGeom>
          <a:solidFill>
            <a:srgbClr val="1D2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Modern Love" panose="04090805081005020601" pitchFamily="82" charset="0"/>
              </a:rPr>
              <a:t>Lilian Rebeca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59815D-5559-4CAF-9294-C23AEF922524}"/>
              </a:ext>
            </a:extLst>
          </p:cNvPr>
          <p:cNvSpPr txBox="1"/>
          <p:nvPr/>
        </p:nvSpPr>
        <p:spPr>
          <a:xfrm>
            <a:off x="3713154" y="6249789"/>
            <a:ext cx="4796267" cy="681038"/>
          </a:xfrm>
          <a:prstGeom prst="roundRect">
            <a:avLst/>
          </a:prstGeom>
          <a:solidFill>
            <a:srgbClr val="1D2B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400" dirty="0">
                <a:solidFill>
                  <a:schemeClr val="bg1"/>
                </a:solidFill>
                <a:latin typeface="Modern Love" panose="04090805081005020601" pitchFamily="82" charset="0"/>
              </a:rPr>
              <a:t>Sistema Endócrino</a:t>
            </a:r>
          </a:p>
        </p:txBody>
      </p:sp>
    </p:spTree>
    <p:extLst>
      <p:ext uri="{BB962C8B-B14F-4D97-AF65-F5344CB8AC3E}">
        <p14:creationId xmlns:p14="http://schemas.microsoft.com/office/powerpoint/2010/main" val="98706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20" y="459423"/>
            <a:ext cx="55930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 e Hipotálamo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97276" y="-193685"/>
            <a:ext cx="6035040" cy="4308486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718560" y="2465083"/>
            <a:ext cx="8016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hormônio antidiurético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(ADH ou vasopressina) estimula a </a:t>
            </a:r>
            <a:r>
              <a:rPr lang="pt-BR" sz="2000" dirty="0">
                <a:latin typeface="Modern Love" panose="04090805081005020601" pitchFamily="82" charset="0"/>
              </a:rPr>
              <a:t>reabsorção de água pelos túbulos renais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, diminuindo o volume da urina. Ele provoca </a:t>
            </a:r>
            <a:r>
              <a:rPr lang="pt-BR" sz="2000" dirty="0">
                <a:latin typeface="Modern Love" panose="04090805081005020601" pitchFamily="82" charset="0"/>
              </a:rPr>
              <a:t>vasoconstriçã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que </a:t>
            </a:r>
            <a:r>
              <a:rPr lang="pt-BR" sz="2000" dirty="0">
                <a:latin typeface="Modern Love" panose="04090805081005020601" pitchFamily="82" charset="0"/>
              </a:rPr>
              <a:t>eleva a pressão arterial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álcool inibe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</a:t>
            </a:r>
            <a:r>
              <a:rPr lang="pt-BR" sz="2000" dirty="0">
                <a:latin typeface="Modern Love" panose="04090805081005020601" pitchFamily="82" charset="0"/>
              </a:rPr>
              <a:t>secreção do ADH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 consequentemente o indivíduo vai urinar mais, ter sede intensa por conta da desidratação, o que chamamos de </a:t>
            </a:r>
            <a:r>
              <a:rPr lang="pt-BR" sz="2000" dirty="0">
                <a:latin typeface="Modern Love" panose="04090805081005020601" pitchFamily="82" charset="0"/>
              </a:rPr>
              <a:t>ressaca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17938A-99F7-440E-BC7C-EED6802E9B5A}"/>
              </a:ext>
            </a:extLst>
          </p:cNvPr>
          <p:cNvSpPr txBox="1">
            <a:spLocks/>
          </p:cNvSpPr>
          <p:nvPr/>
        </p:nvSpPr>
        <p:spPr>
          <a:xfrm>
            <a:off x="9158022" y="1416381"/>
            <a:ext cx="3078476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Neuro-hipófise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0562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20" y="459423"/>
            <a:ext cx="55930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 e Hipotálamo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97276" y="-193685"/>
            <a:ext cx="6035040" cy="4308486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718560" y="2465083"/>
            <a:ext cx="801624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álcool inibe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</a:t>
            </a:r>
            <a:r>
              <a:rPr lang="pt-BR" sz="2000" dirty="0">
                <a:latin typeface="Modern Love" panose="04090805081005020601" pitchFamily="82" charset="0"/>
              </a:rPr>
              <a:t>secreção do ADH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 consequentemente o indivíduo vai urinar mais, ter sede intensa por conta da desidratação, o que chamamos de </a:t>
            </a:r>
            <a:r>
              <a:rPr lang="pt-BR" sz="2000" dirty="0">
                <a:latin typeface="Modern Love" panose="04090805081005020601" pitchFamily="82" charset="0"/>
              </a:rPr>
              <a:t>ressaca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Além disso, </a:t>
            </a:r>
            <a:r>
              <a:rPr lang="pt-BR" sz="2000" dirty="0">
                <a:latin typeface="Modern Love" panose="04090805081005020601" pitchFamily="82" charset="0"/>
              </a:rPr>
              <a:t>o álcool é visto como um veneno para o corpo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, logo os chamados </a:t>
            </a:r>
            <a:r>
              <a:rPr lang="pt-BR" sz="2000" dirty="0" err="1">
                <a:latin typeface="Modern Love" panose="04090805081005020601" pitchFamily="82" charset="0"/>
              </a:rPr>
              <a:t>PTs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são ações do organismo para impedir a pessoa de ingerir mais veneno, como isso ele fica tonto, pode dormir por horas para que o organismo volte ao equilíbrio ou ainda vomitar na tentativa de eliminar o álcool do corpo.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17938A-99F7-440E-BC7C-EED6802E9B5A}"/>
              </a:ext>
            </a:extLst>
          </p:cNvPr>
          <p:cNvSpPr txBox="1">
            <a:spLocks/>
          </p:cNvSpPr>
          <p:nvPr/>
        </p:nvSpPr>
        <p:spPr>
          <a:xfrm>
            <a:off x="9158022" y="1416381"/>
            <a:ext cx="3078476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Neuro-hipófise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3418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080" y="459423"/>
            <a:ext cx="507491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Glândula Tireoide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570615" y="1820401"/>
            <a:ext cx="8016241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Os hormônios produzidos são: T3, T4 e Calcitonina.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A tiroxina (T4) e a </a:t>
            </a:r>
            <a:r>
              <a:rPr lang="pt-BR" sz="2000" dirty="0" err="1">
                <a:latin typeface="Modern Love" panose="04090805081005020601" pitchFamily="82" charset="0"/>
              </a:rPr>
              <a:t>tri-iodotironina</a:t>
            </a:r>
            <a:r>
              <a:rPr lang="pt-BR" sz="2000" dirty="0">
                <a:latin typeface="Modern Love" panose="04090805081005020601" pitchFamily="82" charset="0"/>
              </a:rPr>
              <a:t> (T3)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aumentam a </a:t>
            </a:r>
            <a:r>
              <a:rPr lang="pt-BR" sz="2000" dirty="0">
                <a:latin typeface="Modern Love" panose="04090805081005020601" pitchFamily="82" charset="0"/>
              </a:rPr>
              <a:t>taxa metabólica e a geração de calor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, além de promover a síntese de proteínas, atuando no crescimento e no desenvolvimento.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highlight>
                  <a:srgbClr val="FF0000"/>
                </a:highlight>
                <a:latin typeface="Modern Love" panose="04090805081005020601" pitchFamily="82" charset="0"/>
              </a:rPr>
              <a:t>Se essa glândula foi retirada durante a infância, o ser apresentará retardo do crescimento e da maturidade sexual.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Excesso – </a:t>
            </a:r>
            <a:r>
              <a:rPr lang="pt-BR" sz="2000" dirty="0">
                <a:latin typeface="Modern Love" panose="04090805081005020601" pitchFamily="82" charset="0"/>
              </a:rPr>
              <a:t>hipertireoidismo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: emagrecimento, agitação, nervosismo, taquicardia, pressão alta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etc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Falta – </a:t>
            </a:r>
            <a:r>
              <a:rPr lang="pt-BR" sz="2000" dirty="0">
                <a:latin typeface="Modern Love" panose="04090805081005020601" pitchFamily="82" charset="0"/>
              </a:rPr>
              <a:t>hipotireoidismo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: obesidade, sonolência, apatia, pele seca e fria etc.</a:t>
            </a:r>
          </a:p>
        </p:txBody>
      </p:sp>
      <p:pic>
        <p:nvPicPr>
          <p:cNvPr id="12" name="Picture 10" descr="Tireoide e Transtornos Psiquiátricos">
            <a:extLst>
              <a:ext uri="{FF2B5EF4-FFF2-40B4-BE49-F238E27FC236}">
                <a16:creationId xmlns:a16="http://schemas.microsoft.com/office/drawing/2014/main" id="{A68FDBFC-ADA4-407C-9689-CCD56C4E4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6000" l="10000" r="90000">
                        <a14:foregroundMark x1="56000" y1="6500" x2="45529" y2="6000"/>
                        <a14:foregroundMark x1="50588" y1="96000" x2="50588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06" r="35694"/>
          <a:stretch/>
        </p:blipFill>
        <p:spPr bwMode="auto">
          <a:xfrm>
            <a:off x="605144" y="459423"/>
            <a:ext cx="2320936" cy="37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40DBE3-D13A-4498-A1E6-5D4C35225E58}"/>
              </a:ext>
            </a:extLst>
          </p:cNvPr>
          <p:cNvSpPr txBox="1"/>
          <p:nvPr/>
        </p:nvSpPr>
        <p:spPr>
          <a:xfrm>
            <a:off x="441960" y="5175736"/>
            <a:ext cx="269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dern Love" panose="04090805081005020601" pitchFamily="82" charset="0"/>
              </a:rPr>
              <a:t>Se tem MUITO, inativa</a:t>
            </a:r>
          </a:p>
          <a:p>
            <a:r>
              <a:rPr lang="pt-BR" dirty="0">
                <a:latin typeface="Modern Love" panose="04090805081005020601" pitchFamily="82" charset="0"/>
              </a:rPr>
              <a:t>Se tem POUCO, secreta</a:t>
            </a:r>
          </a:p>
        </p:txBody>
      </p:sp>
    </p:spTree>
    <p:extLst>
      <p:ext uri="{BB962C8B-B14F-4D97-AF65-F5344CB8AC3E}">
        <p14:creationId xmlns:p14="http://schemas.microsoft.com/office/powerpoint/2010/main" val="18451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080" y="459423"/>
            <a:ext cx="507491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Glândula Tireoide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718560" y="2516603"/>
            <a:ext cx="801624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O teste do pezinho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determina concentrações dos </a:t>
            </a:r>
            <a:r>
              <a:rPr lang="pt-BR" sz="2000" dirty="0">
                <a:latin typeface="Modern Love" panose="04090805081005020601" pitchFamily="82" charset="0"/>
              </a:rPr>
              <a:t>hormônios produzidos pela tireoide, fibrose cística e anemia falciforme.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Além da concentração de fenilalanina que quando em níveis elevados </a:t>
            </a:r>
            <a:r>
              <a:rPr lang="pt-BR" sz="2000" dirty="0">
                <a:latin typeface="Modern Love" panose="04090805081005020601" pitchFamily="82" charset="0"/>
              </a:rPr>
              <a:t>causam retardo mental grave.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Em versões ampliadas, detectam toxoplasmose congênita,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galactosemia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e hiperplasia adrenal.</a:t>
            </a:r>
          </a:p>
        </p:txBody>
      </p:sp>
      <p:pic>
        <p:nvPicPr>
          <p:cNvPr id="11" name="Picture 10" descr="Tireoide e Transtornos Psiquiátricos">
            <a:extLst>
              <a:ext uri="{FF2B5EF4-FFF2-40B4-BE49-F238E27FC236}">
                <a16:creationId xmlns:a16="http://schemas.microsoft.com/office/drawing/2014/main" id="{C92B5BCE-52E6-43A7-9BF3-0DBE9E399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6000" l="10000" r="90000">
                        <a14:foregroundMark x1="56000" y1="6500" x2="45529" y2="6000"/>
                        <a14:foregroundMark x1="50588" y1="96000" x2="50588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06" r="35694"/>
          <a:stretch/>
        </p:blipFill>
        <p:spPr bwMode="auto">
          <a:xfrm>
            <a:off x="894704" y="368621"/>
            <a:ext cx="1985656" cy="32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Teste do Pezinho será tema de palestra para profissionais da Santa ...">
            <a:extLst>
              <a:ext uri="{FF2B5EF4-FFF2-40B4-BE49-F238E27FC236}">
                <a16:creationId xmlns:a16="http://schemas.microsoft.com/office/drawing/2014/main" id="{F359B99A-86C0-461F-938A-7169F6E4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0" y="3928528"/>
            <a:ext cx="3342623" cy="25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04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080" y="459423"/>
            <a:ext cx="507491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Glândula Tireoide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570614" y="1701500"/>
            <a:ext cx="801624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A calcitonina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é um hormônio que </a:t>
            </a:r>
            <a:r>
              <a:rPr lang="pt-BR" sz="2000" dirty="0">
                <a:latin typeface="Modern Love" panose="04090805081005020601" pitchFamily="82" charset="0"/>
              </a:rPr>
              <a:t>inibe a remoção de cálcio dos ossos e a saída dele para o plasma sanguíneo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, estimulando a sua incorporação nos ossos, diminuindo a concentração dele no sangue.</a:t>
            </a:r>
          </a:p>
        </p:txBody>
      </p:sp>
      <p:pic>
        <p:nvPicPr>
          <p:cNvPr id="12" name="Picture 10" descr="Tireoide e Transtornos Psiquiátricos">
            <a:extLst>
              <a:ext uri="{FF2B5EF4-FFF2-40B4-BE49-F238E27FC236}">
                <a16:creationId xmlns:a16="http://schemas.microsoft.com/office/drawing/2014/main" id="{A68FDBFC-ADA4-407C-9689-CCD56C4E4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6000" l="10000" r="90000">
                        <a14:foregroundMark x1="56000" y1="6500" x2="45529" y2="6000"/>
                        <a14:foregroundMark x1="50588" y1="96000" x2="50588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06" r="35694"/>
          <a:stretch/>
        </p:blipFill>
        <p:spPr bwMode="auto">
          <a:xfrm>
            <a:off x="757544" y="554359"/>
            <a:ext cx="1985656" cy="32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briologia: Glândulas Paratireóides">
            <a:extLst>
              <a:ext uri="{FF2B5EF4-FFF2-40B4-BE49-F238E27FC236}">
                <a16:creationId xmlns:a16="http://schemas.microsoft.com/office/drawing/2014/main" id="{8984476E-F104-45AD-B2E5-63E12C58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2" b="95735" l="2101" r="97059">
                        <a14:foregroundMark x1="89076" y1="12322" x2="91176" y2="45498"/>
                        <a14:foregroundMark x1="15546" y1="9005" x2="6723" y2="32227"/>
                        <a14:foregroundMark x1="6723" y1="32227" x2="11345" y2="82938"/>
                        <a14:foregroundMark x1="11345" y1="82938" x2="31092" y2="78199"/>
                        <a14:foregroundMark x1="17647" y1="5213" x2="2521" y2="22275"/>
                        <a14:foregroundMark x1="2521" y1="22275" x2="5462" y2="41706"/>
                        <a14:foregroundMark x1="18487" y1="95735" x2="29832" y2="79621"/>
                        <a14:foregroundMark x1="95798" y1="27962" x2="97059" y2="46445"/>
                        <a14:foregroundMark x1="84874" y1="7583" x2="85714" y2="21801"/>
                        <a14:foregroundMark x1="81092" y1="95735" x2="72269" y2="90995"/>
                        <a14:foregroundMark x1="13025" y1="1422" x2="13025" y2="1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4" y="4353888"/>
            <a:ext cx="2266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03B6D59-21BB-44B5-8864-0A9A041A13B4}"/>
              </a:ext>
            </a:extLst>
          </p:cNvPr>
          <p:cNvCxnSpPr/>
          <p:nvPr/>
        </p:nvCxnSpPr>
        <p:spPr>
          <a:xfrm flipV="1">
            <a:off x="2636520" y="4526280"/>
            <a:ext cx="934095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4B263780-D808-4A12-B405-63FA635E54E5}"/>
              </a:ext>
            </a:extLst>
          </p:cNvPr>
          <p:cNvCxnSpPr/>
          <p:nvPr/>
        </p:nvCxnSpPr>
        <p:spPr>
          <a:xfrm flipV="1">
            <a:off x="2557446" y="5358775"/>
            <a:ext cx="934095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73CE7E2F-FAFC-4F89-95B0-625E0F7F3496}"/>
              </a:ext>
            </a:extLst>
          </p:cNvPr>
          <p:cNvSpPr txBox="1">
            <a:spLocks/>
          </p:cNvSpPr>
          <p:nvPr/>
        </p:nvSpPr>
        <p:spPr>
          <a:xfrm>
            <a:off x="6492241" y="3370263"/>
            <a:ext cx="5699760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Modern Love" panose="04090805081005020601" pitchFamily="82" charset="0"/>
              </a:rPr>
              <a:t>Glândula Paratireoide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5D7FBC-EB2C-4647-9BD1-821DB84E7032}"/>
              </a:ext>
            </a:extLst>
          </p:cNvPr>
          <p:cNvSpPr txBox="1"/>
          <p:nvPr/>
        </p:nvSpPr>
        <p:spPr>
          <a:xfrm>
            <a:off x="3570614" y="4768016"/>
            <a:ext cx="801624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O paratormônio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é um hormônio que </a:t>
            </a:r>
            <a:r>
              <a:rPr lang="pt-BR" sz="2000" dirty="0">
                <a:latin typeface="Modern Love" panose="04090805081005020601" pitchFamily="82" charset="0"/>
              </a:rPr>
              <a:t>regula a concentração plasmática de cálcio e de fósforo.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Ele</a:t>
            </a:r>
            <a:r>
              <a:rPr lang="pt-BR" sz="2000" dirty="0">
                <a:latin typeface="Modern Love" panose="04090805081005020601" pitchFamily="82" charset="0"/>
              </a:rPr>
              <a:t> remove cálcio dos ossos que passa para a corrente sanguínea, eleva a absorção desses elementos no intestino e a reabsorção nos rins. 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2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0" y="459423"/>
            <a:ext cx="29260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Pâncreas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4688598" y="1905010"/>
            <a:ext cx="7104762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Produz e Secreta </a:t>
            </a:r>
            <a:r>
              <a:rPr lang="pt-BR" sz="2000" dirty="0">
                <a:latin typeface="Modern Love" panose="04090805081005020601" pitchFamily="82" charset="0"/>
              </a:rPr>
              <a:t>insulina, glucagon e </a:t>
            </a:r>
            <a:r>
              <a:rPr lang="pt-BR" sz="2000" dirty="0" err="1">
                <a:latin typeface="Modern Love" panose="04090805081005020601" pitchFamily="82" charset="0"/>
              </a:rPr>
              <a:t>somatostatina</a:t>
            </a:r>
            <a:r>
              <a:rPr lang="pt-BR" sz="2000" dirty="0"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</a:t>
            </a:r>
            <a:r>
              <a:rPr lang="pt-BR" sz="2000" dirty="0">
                <a:latin typeface="Modern Love" panose="04090805081005020601" pitchFamily="82" charset="0"/>
              </a:rPr>
              <a:t> insulina (beta) aumenta a captação da glicose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pelas células quando a glicemia (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qnt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de açúcar no sangue)</a:t>
            </a:r>
            <a:r>
              <a:rPr lang="pt-BR" sz="2000" dirty="0">
                <a:latin typeface="Modern Love" panose="04090805081005020601" pitchFamily="82" charset="0"/>
              </a:rPr>
              <a:t> aumenta.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</a:t>
            </a:r>
            <a:r>
              <a:rPr lang="pt-BR" sz="2000" dirty="0">
                <a:latin typeface="Modern Love" panose="04090805081005020601" pitchFamily="82" charset="0"/>
              </a:rPr>
              <a:t> glucagon (alfa)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ativa uma enzima que </a:t>
            </a:r>
            <a:r>
              <a:rPr lang="pt-BR" sz="2000" dirty="0">
                <a:latin typeface="Modern Love" panose="04090805081005020601" pitchFamily="82" charset="0"/>
              </a:rPr>
              <a:t>fraciona as moléculas de glicogênio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do fígado em moléculas de </a:t>
            </a:r>
            <a:r>
              <a:rPr lang="pt-BR" sz="2000" dirty="0">
                <a:latin typeface="Modern Love" panose="04090805081005020601" pitchFamily="82" charset="0"/>
              </a:rPr>
              <a:t>glicose, quando a glicemia diminui.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</a:t>
            </a:r>
            <a:r>
              <a:rPr lang="pt-BR" sz="2000" dirty="0">
                <a:latin typeface="Modern Love" panose="04090805081005020601" pitchFamily="82" charset="0"/>
              </a:rPr>
              <a:t> </a:t>
            </a:r>
            <a:r>
              <a:rPr lang="pt-BR" sz="2000" dirty="0" err="1">
                <a:latin typeface="Modern Love" panose="04090805081005020601" pitchFamily="82" charset="0"/>
              </a:rPr>
              <a:t>somatostatina</a:t>
            </a:r>
            <a:r>
              <a:rPr lang="pt-BR" sz="2000" dirty="0">
                <a:latin typeface="Modern Love" panose="04090805081005020601" pitchFamily="82" charset="0"/>
              </a:rPr>
              <a:t> (delta) inibe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produção de</a:t>
            </a:r>
            <a:r>
              <a:rPr lang="pt-BR" sz="2000" dirty="0">
                <a:latin typeface="Modern Love" panose="04090805081005020601" pitchFamily="82" charset="0"/>
              </a:rPr>
              <a:t> insulina e glucagon.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</p:txBody>
      </p:sp>
      <p:pic>
        <p:nvPicPr>
          <p:cNvPr id="7" name="Picture 2" descr="Resultado de imagem para pancreas anatomia">
            <a:extLst>
              <a:ext uri="{FF2B5EF4-FFF2-40B4-BE49-F238E27FC236}">
                <a16:creationId xmlns:a16="http://schemas.microsoft.com/office/drawing/2014/main" id="{E553497E-9F59-4A19-8A74-6AF6C20A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833">
                        <a14:foregroundMark x1="91833" y1="33500" x2="91000" y2="2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540" y="-1000863"/>
            <a:ext cx="4629331" cy="46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pancreas histologia">
            <a:extLst>
              <a:ext uri="{FF2B5EF4-FFF2-40B4-BE49-F238E27FC236}">
                <a16:creationId xmlns:a16="http://schemas.microsoft.com/office/drawing/2014/main" id="{045D014E-B5F3-4F01-91A8-872ADEA9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2460"/>
            <a:ext cx="3035008" cy="22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AF71671-7E4A-4772-BB49-285FC45B3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7846" y1="24450" x2="37846" y2="24450"/>
                        <a14:foregroundMark x1="39000" y1="21020" x2="39000" y2="21020"/>
                        <a14:backgroundMark x1="39129" y1="21020" x2="44154" y2="14424"/>
                        <a14:backgroundMark x1="36516" y1="24450" x2="39129" y2="21020"/>
                        <a14:backgroundMark x1="18692" y1="47845" x2="36516" y2="24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99" y="3428682"/>
            <a:ext cx="4629331" cy="4048884"/>
          </a:xfrm>
          <a:prstGeom prst="rect">
            <a:avLst/>
          </a:prstGeom>
        </p:spPr>
      </p:pic>
      <p:sp>
        <p:nvSpPr>
          <p:cNvPr id="12" name="CaixaDeTexto 8">
            <a:extLst>
              <a:ext uri="{FF2B5EF4-FFF2-40B4-BE49-F238E27FC236}">
                <a16:creationId xmlns:a16="http://schemas.microsoft.com/office/drawing/2014/main" id="{A99718C1-AD40-438C-9BFA-40AD1F03DB3B}"/>
              </a:ext>
            </a:extLst>
          </p:cNvPr>
          <p:cNvSpPr txBox="1"/>
          <p:nvPr/>
        </p:nvSpPr>
        <p:spPr>
          <a:xfrm>
            <a:off x="1" y="5429355"/>
            <a:ext cx="990600" cy="31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/>
              <a:t>Célula Alfa</a:t>
            </a:r>
          </a:p>
        </p:txBody>
      </p:sp>
      <p:sp>
        <p:nvSpPr>
          <p:cNvPr id="13" name="CaixaDeTexto 13">
            <a:extLst>
              <a:ext uri="{FF2B5EF4-FFF2-40B4-BE49-F238E27FC236}">
                <a16:creationId xmlns:a16="http://schemas.microsoft.com/office/drawing/2014/main" id="{1C901FE8-A3FC-499C-B7FD-DB9F8FD499FB}"/>
              </a:ext>
            </a:extLst>
          </p:cNvPr>
          <p:cNvSpPr txBox="1"/>
          <p:nvPr/>
        </p:nvSpPr>
        <p:spPr>
          <a:xfrm>
            <a:off x="3678388" y="5677335"/>
            <a:ext cx="1174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Célula Beta</a:t>
            </a:r>
          </a:p>
        </p:txBody>
      </p:sp>
      <p:sp>
        <p:nvSpPr>
          <p:cNvPr id="14" name="CaixaDeTexto 14">
            <a:extLst>
              <a:ext uri="{FF2B5EF4-FFF2-40B4-BE49-F238E27FC236}">
                <a16:creationId xmlns:a16="http://schemas.microsoft.com/office/drawing/2014/main" id="{9B99D9A7-CF42-45C0-8120-C4BFC66D2532}"/>
              </a:ext>
            </a:extLst>
          </p:cNvPr>
          <p:cNvSpPr txBox="1"/>
          <p:nvPr/>
        </p:nvSpPr>
        <p:spPr>
          <a:xfrm>
            <a:off x="3181354" y="6412774"/>
            <a:ext cx="167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Célula </a:t>
            </a:r>
            <a:r>
              <a:rPr lang="pt-BR" sz="1600" b="1" dirty="0" err="1"/>
              <a:t>DeltaS</a:t>
            </a:r>
            <a:endParaRPr lang="pt-BR" sz="1600" b="1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F9DF1AF-391C-40E7-A634-A9D5E6773F42}"/>
              </a:ext>
            </a:extLst>
          </p:cNvPr>
          <p:cNvCxnSpPr>
            <a:cxnSpLocks/>
          </p:cNvCxnSpPr>
          <p:nvPr/>
        </p:nvCxnSpPr>
        <p:spPr>
          <a:xfrm flipH="1">
            <a:off x="905174" y="5577512"/>
            <a:ext cx="2835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6FA110A-39DD-4CD3-99AE-6AEF52EB80A8}"/>
              </a:ext>
            </a:extLst>
          </p:cNvPr>
          <p:cNvCxnSpPr>
            <a:cxnSpLocks/>
          </p:cNvCxnSpPr>
          <p:nvPr/>
        </p:nvCxnSpPr>
        <p:spPr>
          <a:xfrm>
            <a:off x="3108581" y="5677335"/>
            <a:ext cx="627757" cy="1647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983E4AF7-A075-4B27-84A1-2CBC00E4537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21964" y="6121747"/>
            <a:ext cx="759390" cy="460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6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0" y="459423"/>
            <a:ext cx="29260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Diabetes</a:t>
            </a:r>
            <a:endParaRPr lang="pt-BR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A86F27AF-1ED5-4304-BB13-E0A9AD489F7D}"/>
              </a:ext>
            </a:extLst>
          </p:cNvPr>
          <p:cNvSpPr txBox="1">
            <a:spLocks/>
          </p:cNvSpPr>
          <p:nvPr/>
        </p:nvSpPr>
        <p:spPr>
          <a:xfrm>
            <a:off x="1455423" y="1508125"/>
            <a:ext cx="2118360" cy="1048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Modern Love" panose="04090805081005020601" pitchFamily="82" charset="0"/>
              </a:rPr>
              <a:t>TIPO 1</a:t>
            </a:r>
            <a:endParaRPr lang="pt-BR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EBCD4242-FEBF-481A-9D35-B63ACEEDA927}"/>
              </a:ext>
            </a:extLst>
          </p:cNvPr>
          <p:cNvSpPr txBox="1">
            <a:spLocks/>
          </p:cNvSpPr>
          <p:nvPr/>
        </p:nvSpPr>
        <p:spPr>
          <a:xfrm>
            <a:off x="8206735" y="1508125"/>
            <a:ext cx="2118360" cy="10487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latin typeface="Modern Love" panose="04090805081005020601" pitchFamily="82" charset="0"/>
              </a:rPr>
              <a:t>TIPO 2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1823B1-7ED3-4F43-AEE2-77F26A53E1F7}"/>
              </a:ext>
            </a:extLst>
          </p:cNvPr>
          <p:cNvSpPr txBox="1"/>
          <p:nvPr/>
        </p:nvSpPr>
        <p:spPr>
          <a:xfrm>
            <a:off x="624840" y="3154679"/>
            <a:ext cx="5273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Modern Love" panose="04090805081005020601" pitchFamily="82" charset="0"/>
              </a:rPr>
              <a:t>Incapacidade de produzir insulina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em virtude da redução de células beta no pâncreas. Muitas vezes o próprio sistema de defesa que destrói essas células.</a:t>
            </a:r>
          </a:p>
          <a:p>
            <a:pPr algn="just"/>
            <a:endParaRPr lang="pt-BR" sz="2000" dirty="0"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latin typeface="Modern Love" panose="04090805081005020601" pitchFamily="82" charset="0"/>
              </a:rPr>
              <a:t>Resultado: muito açúcar circulando sem ser absorvido,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é necessário tomar insulina diariamente.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70519F-6ADE-4243-9907-7873DE063AD8}"/>
              </a:ext>
            </a:extLst>
          </p:cNvPr>
          <p:cNvSpPr txBox="1"/>
          <p:nvPr/>
        </p:nvSpPr>
        <p:spPr>
          <a:xfrm>
            <a:off x="6408420" y="3154679"/>
            <a:ext cx="5273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Modern Love" panose="04090805081005020601" pitchFamily="82" charset="0"/>
              </a:rPr>
              <a:t>Redução do número de receptores de insulina nas membranas das células.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Apesar dos níveis do hormônio estarem normais.</a:t>
            </a:r>
          </a:p>
          <a:p>
            <a:pPr algn="just"/>
            <a:endParaRPr lang="pt-BR" sz="2000" dirty="0"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latin typeface="Modern Love" panose="04090805081005020601" pitchFamily="82" charset="0"/>
              </a:rPr>
              <a:t>Resultado: muito açúcar circulando sem ser absorvido,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é necessário uma dieta adequada e o corto de doces e carboidratos de absorção rápida.</a:t>
            </a:r>
          </a:p>
        </p:txBody>
      </p:sp>
    </p:spTree>
    <p:extLst>
      <p:ext uri="{BB962C8B-B14F-4D97-AF65-F5344CB8AC3E}">
        <p14:creationId xmlns:p14="http://schemas.microsoft.com/office/powerpoint/2010/main" val="228216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9423"/>
            <a:ext cx="609599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Glândulas suprarrenais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875414" y="2699226"/>
            <a:ext cx="8016241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Também chamadas de</a:t>
            </a:r>
            <a:r>
              <a:rPr lang="pt-BR" sz="2000" dirty="0">
                <a:latin typeface="Modern Love" panose="04090805081005020601" pitchFamily="82" charset="0"/>
              </a:rPr>
              <a:t> adrenais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se localizam sobre os rins</a:t>
            </a:r>
            <a:r>
              <a:rPr lang="pt-BR" sz="2000" dirty="0"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</a:t>
            </a:r>
            <a:r>
              <a:rPr lang="pt-BR" sz="2000" dirty="0">
                <a:latin typeface="Modern Love" panose="04090805081005020601" pitchFamily="82" charset="0"/>
              </a:rPr>
              <a:t>medula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produz e secreta </a:t>
            </a:r>
            <a:r>
              <a:rPr lang="pt-BR" sz="2000" dirty="0">
                <a:latin typeface="Modern Love" panose="04090805081005020601" pitchFamily="82" charset="0"/>
              </a:rPr>
              <a:t>adrenalina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e </a:t>
            </a:r>
            <a:r>
              <a:rPr lang="pt-BR" sz="2000" dirty="0">
                <a:latin typeface="Modern Love" panose="04090805081005020601" pitchFamily="82" charset="0"/>
              </a:rPr>
              <a:t>noradrenalina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que ambas preparam o organismo para luta ou fuga</a:t>
            </a:r>
            <a:r>
              <a:rPr lang="pt-BR" sz="2000" dirty="0">
                <a:latin typeface="Modern Love" panose="04090805081005020601" pitchFamily="82" charset="0"/>
              </a:rPr>
              <a:t>, aumentando a frequência cardíaca, dilatando a pupila, elevando a pressão arterial, transpiração e dilatação dos brônquios.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</p:txBody>
      </p:sp>
      <p:pic>
        <p:nvPicPr>
          <p:cNvPr id="14" name="Picture 8" descr="Glândula Adrenal fundo png &amp; imagem png - Supra-renais Glândula ...">
            <a:extLst>
              <a:ext uri="{FF2B5EF4-FFF2-40B4-BE49-F238E27FC236}">
                <a16:creationId xmlns:a16="http://schemas.microsoft.com/office/drawing/2014/main" id="{EF497623-7C73-417E-9630-C0B8DCD7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111" l="3077" r="90000">
                        <a14:foregroundMark x1="81923" y1="28611" x2="79615" y2="11944"/>
                        <a14:foregroundMark x1="79615" y1="11944" x2="59231" y2="6667"/>
                        <a14:foregroundMark x1="59231" y1="6667" x2="46538" y2="16944"/>
                        <a14:foregroundMark x1="46538" y1="16944" x2="46154" y2="18056"/>
                        <a14:foregroundMark x1="75385" y1="1944" x2="72308" y2="6389"/>
                        <a14:foregroundMark x1="3077" y1="66389" x2="15769" y2="55000"/>
                        <a14:foregroundMark x1="15769" y1="55000" x2="21538" y2="52222"/>
                        <a14:foregroundMark x1="51923" y1="96111" x2="53846" y2="8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5" y="506889"/>
            <a:ext cx="1583354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DB0F1B0-8038-43B1-AB3D-45F746D77CF7}"/>
              </a:ext>
            </a:extLst>
          </p:cNvPr>
          <p:cNvCxnSpPr>
            <a:cxnSpLocks/>
          </p:cNvCxnSpPr>
          <p:nvPr/>
        </p:nvCxnSpPr>
        <p:spPr>
          <a:xfrm flipV="1">
            <a:off x="1522362" y="459423"/>
            <a:ext cx="583876" cy="476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Tipos de Corticoides">
            <a:extLst>
              <a:ext uri="{FF2B5EF4-FFF2-40B4-BE49-F238E27FC236}">
                <a16:creationId xmlns:a16="http://schemas.microsoft.com/office/drawing/2014/main" id="{CDBCEBC3-B6D0-4B92-A3FA-7C7E8E79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9" y="2990358"/>
            <a:ext cx="34099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2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9423"/>
            <a:ext cx="609599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Glândulas suprarrenais</a:t>
            </a:r>
            <a:endParaRPr lang="pt-BR" dirty="0"/>
          </a:p>
        </p:txBody>
      </p:sp>
      <p:pic>
        <p:nvPicPr>
          <p:cNvPr id="14" name="Picture 8" descr="Glândula Adrenal fundo png &amp; imagem png - Supra-renais Glândula ...">
            <a:extLst>
              <a:ext uri="{FF2B5EF4-FFF2-40B4-BE49-F238E27FC236}">
                <a16:creationId xmlns:a16="http://schemas.microsoft.com/office/drawing/2014/main" id="{EF497623-7C73-417E-9630-C0B8DCD7F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111" l="3077" r="90000">
                        <a14:foregroundMark x1="81923" y1="28611" x2="79615" y2="11944"/>
                        <a14:foregroundMark x1="79615" y1="11944" x2="59231" y2="6667"/>
                        <a14:foregroundMark x1="59231" y1="6667" x2="46538" y2="16944"/>
                        <a14:foregroundMark x1="46538" y1="16944" x2="46154" y2="18056"/>
                        <a14:foregroundMark x1="75385" y1="1944" x2="72308" y2="6389"/>
                        <a14:foregroundMark x1="3077" y1="66389" x2="15769" y2="55000"/>
                        <a14:foregroundMark x1="15769" y1="55000" x2="21538" y2="52222"/>
                        <a14:foregroundMark x1="51923" y1="96111" x2="53846" y2="8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2" y="506889"/>
            <a:ext cx="1583354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2DB0F1B0-8038-43B1-AB3D-45F746D77CF7}"/>
              </a:ext>
            </a:extLst>
          </p:cNvPr>
          <p:cNvCxnSpPr>
            <a:cxnSpLocks/>
          </p:cNvCxnSpPr>
          <p:nvPr/>
        </p:nvCxnSpPr>
        <p:spPr>
          <a:xfrm flipV="1">
            <a:off x="2108509" y="459423"/>
            <a:ext cx="583876" cy="476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0EECC9-2AFC-40B3-99D9-4006464BE759}"/>
              </a:ext>
            </a:extLst>
          </p:cNvPr>
          <p:cNvSpPr txBox="1"/>
          <p:nvPr/>
        </p:nvSpPr>
        <p:spPr>
          <a:xfrm>
            <a:off x="3731271" y="2542872"/>
            <a:ext cx="7855583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córtex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produz e secreta </a:t>
            </a:r>
            <a:r>
              <a:rPr lang="pt-BR" sz="2000" dirty="0">
                <a:latin typeface="Modern Love" panose="04090805081005020601" pitchFamily="82" charset="0"/>
              </a:rPr>
              <a:t>glicocorticoides, mineralocorticoides e androgênios.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Glicocorticoides(cortisol):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reduzem as inflamações, estimulam a conversão de proteínas e de lipídios em glicose.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Mineralocorticoides(aldosterona)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:  aumentam a reabsorção renal de sódio, cloretos e de água, contribuindo para elevar a pressão arterial.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Androgênios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: determinam o desenvolvimento e a manutenção de características sexuais secundárias.</a:t>
            </a:r>
          </a:p>
        </p:txBody>
      </p:sp>
      <p:pic>
        <p:nvPicPr>
          <p:cNvPr id="19458" name="Picture 2" descr="Tipos de Corticoides">
            <a:extLst>
              <a:ext uri="{FF2B5EF4-FFF2-40B4-BE49-F238E27FC236}">
                <a16:creationId xmlns:a16="http://schemas.microsoft.com/office/drawing/2014/main" id="{9EE329E5-87FC-4C7A-94D2-8A2E5B34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3" y="3073638"/>
            <a:ext cx="34099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62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0" y="459423"/>
            <a:ext cx="365759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Hipotálamo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BBC4A3-3B58-4797-BA1D-0426F3F45A9A}"/>
              </a:ext>
            </a:extLst>
          </p:cNvPr>
          <p:cNvSpPr txBox="1"/>
          <p:nvPr/>
        </p:nvSpPr>
        <p:spPr>
          <a:xfrm>
            <a:off x="3822711" y="2247589"/>
            <a:ext cx="7855583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Controla a sede, a fome, as glândulas endócrinas e a temperatura corporal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 Neles estão localizados os </a:t>
            </a:r>
            <a:r>
              <a:rPr lang="pt-BR" sz="2000" dirty="0">
                <a:latin typeface="Modern Love" panose="04090805081005020601" pitchFamily="82" charset="0"/>
              </a:rPr>
              <a:t>neurônios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do </a:t>
            </a:r>
            <a:r>
              <a:rPr lang="pt-BR" sz="2000" dirty="0">
                <a:latin typeface="Modern Love" panose="04090805081005020601" pitchFamily="82" charset="0"/>
              </a:rPr>
              <a:t>centro termorregulador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que </a:t>
            </a:r>
            <a:r>
              <a:rPr lang="pt-BR" sz="2000" dirty="0">
                <a:latin typeface="Modern Love" panose="04090805081005020601" pitchFamily="82" charset="0"/>
              </a:rPr>
              <a:t>avaliam a temperatura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do corpo assim </a:t>
            </a:r>
            <a:r>
              <a:rPr lang="pt-BR" sz="2000" dirty="0">
                <a:latin typeface="Modern Love" panose="04090805081005020601" pitchFamily="82" charset="0"/>
              </a:rPr>
              <a:t>o sangue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passa por eles. Somado aos </a:t>
            </a:r>
            <a:r>
              <a:rPr lang="pt-BR" sz="2000" dirty="0">
                <a:latin typeface="Modern Love" panose="04090805081005020601" pitchFamily="82" charset="0"/>
              </a:rPr>
              <a:t>receptores da pele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que </a:t>
            </a:r>
            <a:r>
              <a:rPr lang="pt-BR" sz="2000" dirty="0">
                <a:latin typeface="Modern Love" panose="04090805081005020601" pitchFamily="82" charset="0"/>
              </a:rPr>
              <a:t>informam a temperatura do ambiente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FRIO: encolher o corpo, procurar lugares de abrigo, contração das arteríolas da pele para diminuir o sangue na superfície = menos calor é dissipado.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866ACA2-E776-4EFA-A817-D64BE92E46D7}"/>
              </a:ext>
            </a:extLst>
          </p:cNvPr>
          <p:cNvGrpSpPr/>
          <p:nvPr/>
        </p:nvGrpSpPr>
        <p:grpSpPr>
          <a:xfrm>
            <a:off x="-1203960" y="-330215"/>
            <a:ext cx="6595312" cy="4660583"/>
            <a:chOff x="-853440" y="76200"/>
            <a:chExt cx="6595312" cy="4660583"/>
          </a:xfrm>
        </p:grpSpPr>
        <p:pic>
          <p:nvPicPr>
            <p:cNvPr id="12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9772E2C1-C18C-49BB-A066-8C97F75CC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C6C7D94-5D61-416C-B24B-97FA01A3CB2F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B97F0E91-4E2C-4D80-979D-4D9FBB82D9E0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71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35" y="459423"/>
            <a:ext cx="5852160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Sistema Endócrino?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2F3060-7E82-4134-A013-CF59B77B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885"/>
            <a:ext cx="10515600" cy="301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latin typeface="Modern Love" panose="04090805081005020601" pitchFamily="82" charset="0"/>
              </a:rPr>
              <a:t>Sistema Endócrino é o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conjunto de órgãos e tecidos que secretam hormônios</a:t>
            </a:r>
            <a:r>
              <a:rPr lang="pt-BR" sz="3600" dirty="0">
                <a:latin typeface="Modern Love" panose="04090805081005020601" pitchFamily="82" charset="0"/>
              </a:rPr>
              <a:t>, que por sua vez 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são mensageiros que modificam o funcionamento dos órgãos-alvo</a:t>
            </a:r>
            <a:r>
              <a:rPr lang="pt-BR" sz="3600" dirty="0">
                <a:latin typeface="Modern Love" panose="04090805081005020601" pitchFamily="82" charset="0"/>
              </a:rPr>
              <a:t>, ligando-se a receptores específicos de membrana.</a:t>
            </a:r>
          </a:p>
        </p:txBody>
      </p:sp>
    </p:spTree>
    <p:extLst>
      <p:ext uri="{BB962C8B-B14F-4D97-AF65-F5344CB8AC3E}">
        <p14:creationId xmlns:p14="http://schemas.microsoft.com/office/powerpoint/2010/main" val="1212237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0" y="459423"/>
            <a:ext cx="365759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Hipotálamo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BBC4A3-3B58-4797-BA1D-0426F3F45A9A}"/>
              </a:ext>
            </a:extLst>
          </p:cNvPr>
          <p:cNvSpPr txBox="1"/>
          <p:nvPr/>
        </p:nvSpPr>
        <p:spPr>
          <a:xfrm>
            <a:off x="3837951" y="2549111"/>
            <a:ext cx="7855583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Modern Love" panose="04090805081005020601" pitchFamily="82" charset="0"/>
              </a:rPr>
              <a:t>ARREPIO?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eriçamento dos pelos e penas cria ao redor do corpo uma bolsa de ar, que atua como isolante térmico, impedindo grandes trocas de calor.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Modern Love" panose="04090805081005020601" pitchFamily="82" charset="0"/>
              </a:rPr>
              <a:t>POR QUE TREMEMOS?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ato de tremer aquece o corpo porque durante os movimentos dos músculos há a geração de calor.</a:t>
            </a:r>
          </a:p>
        </p:txBody>
      </p:sp>
      <p:pic>
        <p:nvPicPr>
          <p:cNvPr id="22532" name="Picture 4" descr="Mensagem - CAUSAS ESPIRITUAIS DO ARREPIO - VISÃO ESPÍRITA">
            <a:extLst>
              <a:ext uri="{FF2B5EF4-FFF2-40B4-BE49-F238E27FC236}">
                <a16:creationId xmlns:a16="http://schemas.microsoft.com/office/drawing/2014/main" id="{D0F13291-CF79-41FB-AD17-8D6FBED01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0"/>
          <a:stretch/>
        </p:blipFill>
        <p:spPr bwMode="auto">
          <a:xfrm>
            <a:off x="236863" y="1645535"/>
            <a:ext cx="3364231" cy="21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Vetores de Pessoa Idosa Com Sintomas Tremendo De Parkinson De Frio ...">
            <a:extLst>
              <a:ext uri="{FF2B5EF4-FFF2-40B4-BE49-F238E27FC236}">
                <a16:creationId xmlns:a16="http://schemas.microsoft.com/office/drawing/2014/main" id="{F2789D3E-5F9E-4B5D-9A8B-B7712EFF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8" y="4047932"/>
            <a:ext cx="2606040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9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0" y="459423"/>
            <a:ext cx="365759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Hipotálamo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BBC4A3-3B58-4797-BA1D-0426F3F45A9A}"/>
              </a:ext>
            </a:extLst>
          </p:cNvPr>
          <p:cNvSpPr txBox="1"/>
          <p:nvPr/>
        </p:nvSpPr>
        <p:spPr>
          <a:xfrm>
            <a:off x="4524481" y="2708633"/>
            <a:ext cx="7199533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Modern Love" panose="04090805081005020601" pitchFamily="82" charset="0"/>
              </a:rPr>
              <a:t>CALOR: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Vestir roupas leves ou molhar o corpo, vasodilatação das arteríolas da pele aumenta a quantidade de sangue, dissipando o calor. As glândulas sudorípara secretam mais suor, água é retirada do corpo, aumenta o ADH e reabsorção de água nos rins e a sede.</a:t>
            </a:r>
          </a:p>
        </p:txBody>
      </p:sp>
      <p:pic>
        <p:nvPicPr>
          <p:cNvPr id="9" name="Picture 2" descr="Tema 289 – Intolerância ao calor nas pessoas com NF1? - AMANF">
            <a:extLst>
              <a:ext uri="{FF2B5EF4-FFF2-40B4-BE49-F238E27FC236}">
                <a16:creationId xmlns:a16="http://schemas.microsoft.com/office/drawing/2014/main" id="{46203DE0-9F12-4195-926A-61CE11F9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1" y="2289332"/>
            <a:ext cx="3264505" cy="32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88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11881"/>
            <a:ext cx="5654035" cy="3246119"/>
          </a:xfrm>
          <a:prstGeom prst="roundRect">
            <a:avLst/>
          </a:prstGeom>
          <a:noFill/>
        </p:spPr>
        <p:txBody>
          <a:bodyPr>
            <a:noAutofit/>
          </a:bodyPr>
          <a:lstStyle/>
          <a:p>
            <a:pPr algn="ctr"/>
            <a:r>
              <a:rPr lang="pt-BR" sz="17900" dirty="0">
                <a:latin typeface="Modern Love" panose="04090805081005020601" pitchFamily="82" charset="0"/>
              </a:rPr>
              <a:t>Fim</a:t>
            </a:r>
            <a:endParaRPr lang="pt-BR" sz="17900" dirty="0"/>
          </a:p>
        </p:txBody>
      </p:sp>
    </p:spTree>
    <p:extLst>
      <p:ext uri="{BB962C8B-B14F-4D97-AF65-F5344CB8AC3E}">
        <p14:creationId xmlns:p14="http://schemas.microsoft.com/office/powerpoint/2010/main" val="223931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59" y="459423"/>
            <a:ext cx="4815835" cy="8207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Funcionamento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2F3060-7E82-4134-A013-CF59B77B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6885"/>
            <a:ext cx="10515600" cy="301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dirty="0">
                <a:latin typeface="Modern Love" panose="04090805081005020601" pitchFamily="82" charset="0"/>
              </a:rPr>
              <a:t>Os hormônios são altamente específicos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ao seus órgãos-alvo</a:t>
            </a:r>
            <a:r>
              <a:rPr lang="pt-BR" sz="3200" dirty="0">
                <a:latin typeface="Modern Love" panose="04090805081005020601" pitchFamily="82" charset="0"/>
              </a:rPr>
              <a:t>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 são </a:t>
            </a:r>
            <a:r>
              <a:rPr lang="pt-BR" sz="3200" dirty="0">
                <a:latin typeface="Modern Love" panose="04090805081005020601" pitchFamily="82" charset="0"/>
              </a:rPr>
              <a:t>distribuídas pelo sangue.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Eles</a:t>
            </a:r>
            <a:r>
              <a:rPr lang="pt-BR" sz="3200" dirty="0">
                <a:latin typeface="Modern Love" panose="04090805081005020601" pitchFamily="82" charset="0"/>
              </a:rPr>
              <a:t> atuam em pequenas quantidades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que garante a economia do sistema endócrino.</a:t>
            </a:r>
          </a:p>
          <a:p>
            <a:pPr marL="0" indent="0" algn="ctr">
              <a:buNone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Depois de </a:t>
            </a:r>
            <a:r>
              <a:rPr lang="pt-BR" sz="3200" dirty="0">
                <a:latin typeface="Modern Love" panose="04090805081005020601" pitchFamily="82" charset="0"/>
              </a:rPr>
              <a:t>muito tempo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atuando</a:t>
            </a:r>
            <a:r>
              <a:rPr lang="pt-BR" sz="3200" dirty="0">
                <a:latin typeface="Modern Love" panose="04090805081005020601" pitchFamily="82" charset="0"/>
              </a:rPr>
              <a:t>, os hormônios são inativados e eliminados 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do organismo.</a:t>
            </a:r>
          </a:p>
        </p:txBody>
      </p:sp>
    </p:spTree>
    <p:extLst>
      <p:ext uri="{BB962C8B-B14F-4D97-AF65-F5344CB8AC3E}">
        <p14:creationId xmlns:p14="http://schemas.microsoft.com/office/powerpoint/2010/main" val="380542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35" y="459423"/>
            <a:ext cx="5852160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Quais órgão envolvidos?</a:t>
            </a:r>
            <a:endParaRPr lang="pt-BR" dirty="0"/>
          </a:p>
        </p:txBody>
      </p:sp>
      <p:pic>
        <p:nvPicPr>
          <p:cNvPr id="6146" name="Picture 2" descr="Eixo hipotálamo-hipofisário: conexão perfeita entre sistema ...">
            <a:extLst>
              <a:ext uri="{FF2B5EF4-FFF2-40B4-BE49-F238E27FC236}">
                <a16:creationId xmlns:a16="http://schemas.microsoft.com/office/drawing/2014/main" id="{610C8336-6153-4725-AADE-45610C81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7" t="3977" r="12442" b="37117"/>
          <a:stretch/>
        </p:blipFill>
        <p:spPr bwMode="auto">
          <a:xfrm flipH="1">
            <a:off x="1404530" y="-262927"/>
            <a:ext cx="2590800" cy="27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002B2C9-D26D-4D1D-B0A8-51D187EE7107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3032760" y="1219200"/>
            <a:ext cx="1051566" cy="15042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Classificação dos ossos | Anatomia papel e caneta">
            <a:extLst>
              <a:ext uri="{FF2B5EF4-FFF2-40B4-BE49-F238E27FC236}">
                <a16:creationId xmlns:a16="http://schemas.microsoft.com/office/drawing/2014/main" id="{5F877DC1-86F0-49D5-BD66-97241340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60" y="4464687"/>
            <a:ext cx="2221230" cy="2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lândula Adrenal fundo png &amp; imagem png - Supra-renais Glândula ...">
            <a:extLst>
              <a:ext uri="{FF2B5EF4-FFF2-40B4-BE49-F238E27FC236}">
                <a16:creationId xmlns:a16="http://schemas.microsoft.com/office/drawing/2014/main" id="{17FE2F54-E3E6-4710-9637-569B000F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6111" l="3077" r="90000">
                        <a14:foregroundMark x1="81923" y1="28611" x2="79615" y2="11944"/>
                        <a14:foregroundMark x1="79615" y1="11944" x2="59231" y2="6667"/>
                        <a14:foregroundMark x1="59231" y1="6667" x2="46538" y2="16944"/>
                        <a14:foregroundMark x1="46538" y1="16944" x2="46154" y2="18056"/>
                        <a14:foregroundMark x1="75385" y1="1944" x2="72308" y2="6389"/>
                        <a14:foregroundMark x1="3077" y1="66389" x2="15769" y2="55000"/>
                        <a14:foregroundMark x1="15769" y1="55000" x2="21538" y2="52222"/>
                        <a14:foregroundMark x1="51923" y1="96111" x2="53846" y2="8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21" y="4930704"/>
            <a:ext cx="1079334" cy="14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Tireoide e Transtornos Psiquiátricos">
            <a:extLst>
              <a:ext uri="{FF2B5EF4-FFF2-40B4-BE49-F238E27FC236}">
                <a16:creationId xmlns:a16="http://schemas.microsoft.com/office/drawing/2014/main" id="{ABC260C7-63BF-40E4-B1A3-8FCC78C08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6000" l="10000" r="90000">
                        <a14:foregroundMark x1="56000" y1="6500" x2="45529" y2="6000"/>
                        <a14:foregroundMark x1="50588" y1="96000" x2="50588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06" r="35694"/>
          <a:stretch/>
        </p:blipFill>
        <p:spPr bwMode="auto">
          <a:xfrm>
            <a:off x="4171304" y="4947073"/>
            <a:ext cx="1012703" cy="165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estículos - ícones de cuidados de saúde e médicos grátis">
            <a:extLst>
              <a:ext uri="{FF2B5EF4-FFF2-40B4-BE49-F238E27FC236}">
                <a16:creationId xmlns:a16="http://schemas.microsoft.com/office/drawing/2014/main" id="{77F0DE29-7B4C-49D6-93A0-A136A0B7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92" b="95397" l="10000" r="90000">
                        <a14:foregroundMark x1="59333" y1="95397" x2="59333" y2="95397"/>
                        <a14:foregroundMark x1="33750" y1="42063" x2="33750" y2="42063"/>
                        <a14:foregroundMark x1="33333" y1="58095" x2="33333" y2="58095"/>
                        <a14:foregroundMark x1="34417" y1="5556" x2="34417" y2="5556"/>
                        <a14:foregroundMark x1="48667" y1="3492" x2="48667" y2="3492"/>
                        <a14:foregroundMark x1="32000" y1="78254" x2="32000" y2="78254"/>
                        <a14:foregroundMark x1="32833" y1="71111" x2="32833" y2="71111"/>
                        <a14:foregroundMark x1="33833" y1="66508" x2="33833" y2="66508"/>
                        <a14:foregroundMark x1="35750" y1="43175" x2="35750" y2="43175"/>
                        <a14:foregroundMark x1="36500" y1="47937" x2="34417" y2="32222"/>
                        <a14:foregroundMark x1="34250" y1="30952" x2="32333" y2="22381"/>
                        <a14:foregroundMark x1="32333" y1="22381" x2="32000" y2="13968"/>
                        <a14:foregroundMark x1="32000" y1="13968" x2="32917" y2="8413"/>
                        <a14:foregroundMark x1="33167" y1="67460" x2="35750" y2="50000"/>
                        <a14:foregroundMark x1="35750" y1="50000" x2="35750" y2="4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5248230"/>
            <a:ext cx="2241784" cy="11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Ovarios png » PNG Image">
            <a:extLst>
              <a:ext uri="{FF2B5EF4-FFF2-40B4-BE49-F238E27FC236}">
                <a16:creationId xmlns:a16="http://schemas.microsoft.com/office/drawing/2014/main" id="{E483B1D0-62DA-423B-86C5-111F416A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52" b="97241" l="2800" r="98400">
                        <a14:foregroundMark x1="93600" y1="36897" x2="87400" y2="34483"/>
                        <a14:foregroundMark x1="98000" y1="28966" x2="98400" y2="23448"/>
                        <a14:foregroundMark x1="56400" y1="7586" x2="43200" y2="6552"/>
                        <a14:foregroundMark x1="54400" y1="97586" x2="54800" y2="87586"/>
                        <a14:foregroundMark x1="17000" y1="34138" x2="10400" y2="34138"/>
                        <a14:foregroundMark x1="2800" y1="27586" x2="2800" y2="2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" t="-5038" r="-532" b="-3429"/>
          <a:stretch/>
        </p:blipFill>
        <p:spPr bwMode="auto">
          <a:xfrm>
            <a:off x="7862975" y="5254272"/>
            <a:ext cx="1861650" cy="11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glândula mamária - ícones de médico grátis">
            <a:extLst>
              <a:ext uri="{FF2B5EF4-FFF2-40B4-BE49-F238E27FC236}">
                <a16:creationId xmlns:a16="http://schemas.microsoft.com/office/drawing/2014/main" id="{38B4B249-16C9-4519-8698-273E85641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r="22666" b="1738"/>
          <a:stretch/>
        </p:blipFill>
        <p:spPr bwMode="auto">
          <a:xfrm>
            <a:off x="10392784" y="5145112"/>
            <a:ext cx="1219151" cy="11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7D7CB631-56D0-4E6F-82A4-F27677341EC7}"/>
              </a:ext>
            </a:extLst>
          </p:cNvPr>
          <p:cNvCxnSpPr>
            <a:stCxn id="6148" idx="3"/>
          </p:cNvCxnSpPr>
          <p:nvPr/>
        </p:nvCxnSpPr>
        <p:spPr>
          <a:xfrm>
            <a:off x="6720840" y="2815791"/>
            <a:ext cx="3671944" cy="23293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8AC37A96-D582-4C03-947F-394F42A78AAD}"/>
              </a:ext>
            </a:extLst>
          </p:cNvPr>
          <p:cNvCxnSpPr>
            <a:cxnSpLocks/>
          </p:cNvCxnSpPr>
          <p:nvPr/>
        </p:nvCxnSpPr>
        <p:spPr>
          <a:xfrm>
            <a:off x="6339835" y="3314147"/>
            <a:ext cx="2165495" cy="1896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B9D7852-1029-44DD-B69F-88700C88AE37}"/>
              </a:ext>
            </a:extLst>
          </p:cNvPr>
          <p:cNvCxnSpPr>
            <a:cxnSpLocks/>
          </p:cNvCxnSpPr>
          <p:nvPr/>
        </p:nvCxnSpPr>
        <p:spPr>
          <a:xfrm>
            <a:off x="5852166" y="3700704"/>
            <a:ext cx="694166" cy="13564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873E8A7B-3F8F-41F0-9902-8D2CE7DB0CA8}"/>
              </a:ext>
            </a:extLst>
          </p:cNvPr>
          <p:cNvCxnSpPr>
            <a:cxnSpLocks/>
          </p:cNvCxnSpPr>
          <p:nvPr/>
        </p:nvCxnSpPr>
        <p:spPr>
          <a:xfrm flipH="1">
            <a:off x="4869099" y="3871285"/>
            <a:ext cx="401417" cy="10383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4D89AA6D-7E4E-445D-BC93-4F5D582E3307}"/>
              </a:ext>
            </a:extLst>
          </p:cNvPr>
          <p:cNvCxnSpPr>
            <a:cxnSpLocks/>
          </p:cNvCxnSpPr>
          <p:nvPr/>
        </p:nvCxnSpPr>
        <p:spPr>
          <a:xfrm flipH="1">
            <a:off x="3354861" y="3549247"/>
            <a:ext cx="1067337" cy="13359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16F556B-2541-4E87-97A8-7099886D2645}"/>
              </a:ext>
            </a:extLst>
          </p:cNvPr>
          <p:cNvCxnSpPr>
            <a:cxnSpLocks/>
          </p:cNvCxnSpPr>
          <p:nvPr/>
        </p:nvCxnSpPr>
        <p:spPr>
          <a:xfrm flipH="1">
            <a:off x="1404530" y="2985765"/>
            <a:ext cx="2734601" cy="1478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1C36034-F9B6-4272-8514-0E12214F94CC}"/>
              </a:ext>
            </a:extLst>
          </p:cNvPr>
          <p:cNvGrpSpPr/>
          <p:nvPr/>
        </p:nvGrpSpPr>
        <p:grpSpPr>
          <a:xfrm>
            <a:off x="4084326" y="1584085"/>
            <a:ext cx="2636514" cy="2278775"/>
            <a:chOff x="2606040" y="2150747"/>
            <a:chExt cx="1805931" cy="1857373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D4DA2D2A-F742-4F03-8A5F-023A987576FE}"/>
                </a:ext>
              </a:extLst>
            </p:cNvPr>
            <p:cNvSpPr/>
            <p:nvPr/>
          </p:nvSpPr>
          <p:spPr>
            <a:xfrm>
              <a:off x="2606040" y="2150747"/>
              <a:ext cx="1805931" cy="18573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148" name="Picture 4" descr="Eixo hipotálamo-hipofisário: conexão perfeita entre sistema ...">
              <a:extLst>
                <a:ext uri="{FF2B5EF4-FFF2-40B4-BE49-F238E27FC236}">
                  <a16:creationId xmlns:a16="http://schemas.microsoft.com/office/drawing/2014/main" id="{D909A27B-49F1-4056-9F97-3C79E3FAD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888" b="94654" l="5316" r="47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4" t="50876" r="49342" b="9706"/>
            <a:stretch/>
          </p:blipFill>
          <p:spPr bwMode="auto">
            <a:xfrm>
              <a:off x="2727959" y="2331719"/>
              <a:ext cx="1684012" cy="164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ítulo 1">
            <a:extLst>
              <a:ext uri="{FF2B5EF4-FFF2-40B4-BE49-F238E27FC236}">
                <a16:creationId xmlns:a16="http://schemas.microsoft.com/office/drawing/2014/main" id="{85E67FBC-E14E-49AF-8CEB-97867945C5CE}"/>
              </a:ext>
            </a:extLst>
          </p:cNvPr>
          <p:cNvSpPr txBox="1">
            <a:spLocks/>
          </p:cNvSpPr>
          <p:nvPr/>
        </p:nvSpPr>
        <p:spPr>
          <a:xfrm>
            <a:off x="8381818" y="1416381"/>
            <a:ext cx="3854680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Glândulas Endócrinas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0516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35" y="459423"/>
            <a:ext cx="5852160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 e Hipotálamo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36320" y="-193686"/>
            <a:ext cx="6595312" cy="4660583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4326361" y="2612925"/>
            <a:ext cx="73474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Dividida em </a:t>
            </a:r>
            <a:r>
              <a:rPr lang="pt-BR" sz="2000" dirty="0">
                <a:latin typeface="Modern Love" panose="04090805081005020601" pitchFamily="82" charset="0"/>
              </a:rPr>
              <a:t>adeno-hipófise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(lobo anterior) </a:t>
            </a:r>
            <a:r>
              <a:rPr lang="pt-BR" sz="2000" dirty="0">
                <a:latin typeface="Modern Love" panose="04090805081005020601" pitchFamily="82" charset="0"/>
              </a:rPr>
              <a:t>e neuro-hipófise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(lobo posterior). A </a:t>
            </a:r>
            <a:r>
              <a:rPr lang="pt-BR" sz="2000" dirty="0">
                <a:latin typeface="Modern Love" panose="04090805081005020601" pitchFamily="82" charset="0"/>
              </a:rPr>
              <a:t>hipófise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produz e secreta hormônios tróficos que </a:t>
            </a:r>
            <a:r>
              <a:rPr lang="pt-BR" sz="2000" dirty="0">
                <a:latin typeface="Modern Love" panose="04090805081005020601" pitchFamily="82" charset="0"/>
              </a:rPr>
              <a:t>controlam a atividade de outras glândulas endócrinas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do corpo.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Adeno-hipófise </a:t>
            </a:r>
            <a:r>
              <a:rPr lang="pt-BR" sz="2000" dirty="0">
                <a:latin typeface="Modern Love" panose="04090805081005020601" pitchFamily="82" charset="0"/>
              </a:rPr>
              <a:t>produz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e </a:t>
            </a:r>
            <a:r>
              <a:rPr lang="pt-BR" sz="2000" dirty="0">
                <a:latin typeface="Modern Love" panose="04090805081005020601" pitchFamily="82" charset="0"/>
              </a:rPr>
              <a:t>secreta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: hormônio de crescimento (</a:t>
            </a:r>
            <a:r>
              <a:rPr lang="pt-BR" sz="2000" dirty="0">
                <a:latin typeface="Modern Love" panose="04090805081005020601" pitchFamily="82" charset="0"/>
              </a:rPr>
              <a:t>GH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), a </a:t>
            </a:r>
            <a:r>
              <a:rPr lang="pt-BR" sz="2000" dirty="0">
                <a:latin typeface="Modern Love" panose="04090805081005020601" pitchFamily="82" charset="0"/>
              </a:rPr>
              <a:t>prolactina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, o hormônio adrenocorticotrófico (</a:t>
            </a:r>
            <a:r>
              <a:rPr lang="pt-BR" sz="2000" dirty="0">
                <a:latin typeface="Modern Love" panose="04090805081005020601" pitchFamily="82" charset="0"/>
              </a:rPr>
              <a:t>ACTH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), hormônio folículo estimulante (</a:t>
            </a:r>
            <a:r>
              <a:rPr lang="pt-BR" sz="2000" dirty="0">
                <a:latin typeface="Modern Love" panose="04090805081005020601" pitchFamily="82" charset="0"/>
              </a:rPr>
              <a:t>FSH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), hormônio luteinizante (</a:t>
            </a:r>
            <a:r>
              <a:rPr lang="pt-BR" sz="2000" dirty="0">
                <a:latin typeface="Modern Love" panose="04090805081005020601" pitchFamily="82" charset="0"/>
              </a:rPr>
              <a:t>LH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 e o hormônio tireoideotrópico (</a:t>
            </a:r>
            <a:r>
              <a:rPr lang="pt-BR" sz="2000" dirty="0">
                <a:latin typeface="Modern Love" panose="04090805081005020601" pitchFamily="82" charset="0"/>
              </a:rPr>
              <a:t>TSH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Neuro-hipófise possui neurônios hipotalâmicos, sua função é </a:t>
            </a:r>
            <a:r>
              <a:rPr lang="pt-BR" sz="2000" dirty="0">
                <a:latin typeface="Modern Love" panose="04090805081005020601" pitchFamily="82" charset="0"/>
              </a:rPr>
              <a:t>armazenar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e </a:t>
            </a:r>
            <a:r>
              <a:rPr lang="pt-BR" sz="2000" dirty="0">
                <a:latin typeface="Modern Love" panose="04090805081005020601" pitchFamily="82" charset="0"/>
              </a:rPr>
              <a:t>secretar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a</a:t>
            </a:r>
            <a:r>
              <a:rPr lang="pt-BR" sz="2000" dirty="0">
                <a:latin typeface="Modern Love" panose="04090805081005020601" pitchFamily="82" charset="0"/>
              </a:rPr>
              <a:t> ocitocina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 o hormônio antidiurético (</a:t>
            </a:r>
            <a:r>
              <a:rPr lang="pt-BR" sz="2000" dirty="0">
                <a:latin typeface="Modern Love" panose="04090805081005020601" pitchFamily="82" charset="0"/>
              </a:rPr>
              <a:t>ADH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507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19" y="459423"/>
            <a:ext cx="30784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36320" y="-193686"/>
            <a:ext cx="6595312" cy="4660583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4326361" y="2465083"/>
            <a:ext cx="73474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latin typeface="Modern Love" panose="04090805081005020601" pitchFamily="82" charset="0"/>
              </a:rPr>
              <a:t>O hormônio de crescimento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(</a:t>
            </a:r>
            <a:r>
              <a:rPr lang="pt-BR" sz="2000" dirty="0">
                <a:latin typeface="Modern Love" panose="04090805081005020601" pitchFamily="82" charset="0"/>
              </a:rPr>
              <a:t>GH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) também conhecido como hormônio </a:t>
            </a:r>
            <a:r>
              <a:rPr lang="pt-BR" sz="2000" dirty="0">
                <a:latin typeface="Modern Love" panose="04090805081005020601" pitchFamily="82" charset="0"/>
              </a:rPr>
              <a:t>somatotrópic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(STH) promove o </a:t>
            </a:r>
            <a:r>
              <a:rPr lang="pt-BR" sz="2000" dirty="0">
                <a:latin typeface="Modern Love" panose="04090805081005020601" pitchFamily="82" charset="0"/>
              </a:rPr>
              <a:t>alongamento dos ossos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e estimula outras atividades metabólicas.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Na infância, os ossos apresentam </a:t>
            </a:r>
            <a:r>
              <a:rPr lang="pt-BR" sz="2000" dirty="0">
                <a:latin typeface="Modern Love" panose="04090805081005020601" pitchFamily="82" charset="0"/>
              </a:rPr>
              <a:t>cartilagem de crescimento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, que </a:t>
            </a:r>
            <a:r>
              <a:rPr lang="pt-BR" sz="2000" dirty="0">
                <a:latin typeface="Modern Love" panose="04090805081005020601" pitchFamily="82" charset="0"/>
              </a:rPr>
              <a:t>respondendo ao estímulo do GH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são </a:t>
            </a:r>
            <a:r>
              <a:rPr lang="pt-BR" sz="2000" dirty="0">
                <a:latin typeface="Modern Love" panose="04090805081005020601" pitchFamily="82" charset="0"/>
              </a:rPr>
              <a:t>substituídas por tecido ósseo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deficiência dele na </a:t>
            </a:r>
            <a:r>
              <a:rPr lang="pt-BR" sz="2000" dirty="0">
                <a:latin typeface="Modern Love" panose="04090805081005020601" pitchFamily="82" charset="0"/>
              </a:rPr>
              <a:t>infância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causa </a:t>
            </a:r>
            <a:r>
              <a:rPr lang="pt-BR" sz="2000" dirty="0">
                <a:latin typeface="Modern Love" panose="04090805081005020601" pitchFamily="82" charset="0"/>
              </a:rPr>
              <a:t>nanismo hipofisário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 o excesso provoca o </a:t>
            </a:r>
            <a:r>
              <a:rPr lang="pt-BR" sz="2000" dirty="0">
                <a:latin typeface="Modern Love" panose="04090805081005020601" pitchFamily="82" charset="0"/>
              </a:rPr>
              <a:t>gigantismo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 Já no adulto, o excesso leva ao aumento de extremidades: mãos, pés, base do nariz e mandíbula, chamado de </a:t>
            </a:r>
            <a:r>
              <a:rPr lang="pt-BR" sz="2000" dirty="0">
                <a:latin typeface="Modern Love" panose="04090805081005020601" pitchFamily="82" charset="0"/>
              </a:rPr>
              <a:t>acromegalia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17938A-99F7-440E-BC7C-EED6802E9B5A}"/>
              </a:ext>
            </a:extLst>
          </p:cNvPr>
          <p:cNvSpPr txBox="1">
            <a:spLocks/>
          </p:cNvSpPr>
          <p:nvPr/>
        </p:nvSpPr>
        <p:spPr>
          <a:xfrm>
            <a:off x="9158022" y="1416381"/>
            <a:ext cx="3078476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Adeno-hipófise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0168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19" y="459423"/>
            <a:ext cx="30784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97276" y="-193685"/>
            <a:ext cx="6035040" cy="4308486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657600" y="2233830"/>
            <a:ext cx="8016241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Modern Love" panose="04090805081005020601" pitchFamily="82" charset="0"/>
              </a:rPr>
              <a:t>A Prolactina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ou hormônio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lactogênico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</a:t>
            </a:r>
            <a:r>
              <a:rPr lang="pt-BR" sz="2000" dirty="0">
                <a:latin typeface="Modern Love" panose="04090805081005020601" pitchFamily="82" charset="0"/>
              </a:rPr>
              <a:t>estimula a produção de leite pelas glândulas mamárias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hormônio </a:t>
            </a:r>
            <a:r>
              <a:rPr lang="pt-BR" sz="2000" dirty="0" err="1">
                <a:latin typeface="Modern Love" panose="04090805081005020601" pitchFamily="82" charset="0"/>
              </a:rPr>
              <a:t>adrenocorticotrópico</a:t>
            </a:r>
            <a:r>
              <a:rPr lang="pt-BR" sz="2000" dirty="0">
                <a:latin typeface="Modern Love" panose="04090805081005020601" pitchFamily="82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(ACTH) </a:t>
            </a:r>
            <a:r>
              <a:rPr lang="pt-BR" sz="2000" dirty="0">
                <a:latin typeface="Modern Love" panose="04090805081005020601" pitchFamily="82" charset="0"/>
              </a:rPr>
              <a:t>estimula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a </a:t>
            </a:r>
            <a:r>
              <a:rPr lang="pt-BR" sz="2000" dirty="0">
                <a:latin typeface="Modern Love" panose="04090805081005020601" pitchFamily="82" charset="0"/>
              </a:rPr>
              <a:t>secreção de hormônios do córtex das suprarrenais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hormônio folículo-estimulante (FSH)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estimula a secreção de estrogênio que este </a:t>
            </a:r>
            <a:r>
              <a:rPr lang="pt-BR" sz="2000" dirty="0">
                <a:latin typeface="Modern Love" panose="04090805081005020601" pitchFamily="82" charset="0"/>
              </a:rPr>
              <a:t>regula a produção de espermatozoides e a maturação dos óvulos durante a idade fértil e os caracteres sexuais femininos.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17938A-99F7-440E-BC7C-EED6802E9B5A}"/>
              </a:ext>
            </a:extLst>
          </p:cNvPr>
          <p:cNvSpPr txBox="1">
            <a:spLocks/>
          </p:cNvSpPr>
          <p:nvPr/>
        </p:nvSpPr>
        <p:spPr>
          <a:xfrm>
            <a:off x="9158022" y="1416381"/>
            <a:ext cx="3078476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Adeno-hipófise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1284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19" y="459423"/>
            <a:ext cx="30784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97276" y="-193685"/>
            <a:ext cx="6035040" cy="4308486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840480" y="2470437"/>
            <a:ext cx="783336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hormônio luteinizante (LH)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estimula a produção de progesterona e </a:t>
            </a:r>
            <a:r>
              <a:rPr lang="pt-BR" sz="2000" dirty="0">
                <a:latin typeface="Modern Love" panose="04090805081005020601" pitchFamily="82" charset="0"/>
              </a:rPr>
              <a:t>desencadeia o amadurecimento dos folículos, a ovulação e o desenvolvimento do corpo lúteo.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Estimula a testosterona </a:t>
            </a:r>
            <a:r>
              <a:rPr lang="pt-BR" sz="2000" dirty="0">
                <a:latin typeface="Modern Love" panose="04090805081005020601" pitchFamily="82" charset="0"/>
              </a:rPr>
              <a:t>que regula a produção de espermatozoides e os caracteres sexuais masculinos.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progesterona atua no desenvolvimento e manutenção do </a:t>
            </a:r>
            <a:r>
              <a:rPr lang="pt-BR" sz="2000" dirty="0">
                <a:latin typeface="Modern Love" panose="04090805081005020601" pitchFamily="82" charset="0"/>
              </a:rPr>
              <a:t>endométrio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O </a:t>
            </a:r>
            <a:r>
              <a:rPr lang="pt-BR" sz="2000" dirty="0">
                <a:latin typeface="Modern Love" panose="04090805081005020601" pitchFamily="82" charset="0"/>
              </a:rPr>
              <a:t>hormônio tireoideotrópico (TSH)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estimula a secreção de hormônios tireoidianos.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17938A-99F7-440E-BC7C-EED6802E9B5A}"/>
              </a:ext>
            </a:extLst>
          </p:cNvPr>
          <p:cNvSpPr txBox="1">
            <a:spLocks/>
          </p:cNvSpPr>
          <p:nvPr/>
        </p:nvSpPr>
        <p:spPr>
          <a:xfrm>
            <a:off x="9158022" y="1416381"/>
            <a:ext cx="3078476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Adeno-hipófise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8752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stema Endócrino, o que é? Definição, características e ...">
            <a:extLst>
              <a:ext uri="{FF2B5EF4-FFF2-40B4-BE49-F238E27FC236}">
                <a16:creationId xmlns:a16="http://schemas.microsoft.com/office/drawing/2014/main" id="{CE53D576-9066-46F9-AC03-F2F94E424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5" y="-635"/>
            <a:ext cx="1219199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2C8C9D-9CF5-4CD6-99DA-A12A2AF0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920" y="459423"/>
            <a:ext cx="5593075" cy="1048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Modern Love" panose="04090805081005020601" pitchFamily="82" charset="0"/>
              </a:rPr>
              <a:t>Hipófise e Hipotálamo</a:t>
            </a:r>
            <a:endParaRPr lang="pt-BR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47942FB-097A-4357-8952-575F55390887}"/>
              </a:ext>
            </a:extLst>
          </p:cNvPr>
          <p:cNvGrpSpPr/>
          <p:nvPr/>
        </p:nvGrpSpPr>
        <p:grpSpPr>
          <a:xfrm>
            <a:off x="-1097276" y="-193685"/>
            <a:ext cx="6035040" cy="4308486"/>
            <a:chOff x="-853440" y="76200"/>
            <a:chExt cx="6595312" cy="4660583"/>
          </a:xfrm>
        </p:grpSpPr>
        <p:pic>
          <p:nvPicPr>
            <p:cNvPr id="1026" name="Picture 2" descr="Cláudia Braga - Endocrinologia Adulto e Pediátrica">
              <a:extLst>
                <a:ext uri="{FF2B5EF4-FFF2-40B4-BE49-F238E27FC236}">
                  <a16:creationId xmlns:a16="http://schemas.microsoft.com/office/drawing/2014/main" id="{A8EC6020-E038-418C-AA00-2F386FF19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16" b="90084" l="9976" r="89905">
                          <a14:foregroundMark x1="79691" y1="51597" x2="76010" y2="51933"/>
                          <a14:foregroundMark x1="38599" y1="58824" x2="38599" y2="58824"/>
                          <a14:foregroundMark x1="36105" y1="90084" x2="28860" y2="88235"/>
                          <a14:foregroundMark x1="61045" y1="25042" x2="61045" y2="250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3440" y="76200"/>
              <a:ext cx="6595312" cy="4660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3D69874-405E-43DB-B955-2BF43FD17086}"/>
                </a:ext>
              </a:extLst>
            </p:cNvPr>
            <p:cNvSpPr txBox="1"/>
            <p:nvPr/>
          </p:nvSpPr>
          <p:spPr>
            <a:xfrm>
              <a:off x="1034516" y="498476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Hipotálamo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BF8A366-13F5-4022-B5B3-E5A7EC1E890B}"/>
                </a:ext>
              </a:extLst>
            </p:cNvPr>
            <p:cNvSpPr txBox="1"/>
            <p:nvPr/>
          </p:nvSpPr>
          <p:spPr>
            <a:xfrm>
              <a:off x="1613636" y="409223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>
                  <a:latin typeface="Modern Love" panose="04090805081005020601" pitchFamily="82" charset="0"/>
                </a:rPr>
                <a:t>Hipófise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561FBB-BBEF-4F24-9F8D-F7CDB38AA270}"/>
              </a:ext>
            </a:extLst>
          </p:cNvPr>
          <p:cNvSpPr txBox="1"/>
          <p:nvPr/>
        </p:nvSpPr>
        <p:spPr>
          <a:xfrm>
            <a:off x="3718560" y="2465083"/>
            <a:ext cx="80162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</a:t>
            </a:r>
            <a:r>
              <a:rPr lang="pt-BR" sz="2000" dirty="0">
                <a:latin typeface="Modern Love" panose="04090805081005020601" pitchFamily="82" charset="0"/>
              </a:rPr>
              <a:t>ocitocina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ou oxitocina é </a:t>
            </a:r>
            <a:r>
              <a:rPr lang="pt-BR" sz="2000" dirty="0">
                <a:latin typeface="Modern Love" panose="04090805081005020601" pitchFamily="82" charset="0"/>
              </a:rPr>
              <a:t>produzida pelo hipotálamo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(neurônios) e </a:t>
            </a:r>
            <a:r>
              <a:rPr lang="pt-BR" sz="2000" dirty="0">
                <a:latin typeface="Modern Love" panose="04090805081005020601" pitchFamily="82" charset="0"/>
              </a:rPr>
              <a:t>armazenada pela neuro-hipófise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 Quando há necessidade, a </a:t>
            </a:r>
            <a:r>
              <a:rPr lang="pt-BR" sz="2000" dirty="0">
                <a:latin typeface="Modern Love" panose="04090805081005020601" pitchFamily="82" charset="0"/>
              </a:rPr>
              <a:t>neuro-hipófise secreta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ele na corrente sanguínea.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A ocitocina e</a:t>
            </a:r>
            <a:r>
              <a:rPr lang="pt-BR" sz="2000" dirty="0">
                <a:latin typeface="Modern Love" panose="04090805081005020601" pitchFamily="82" charset="0"/>
              </a:rPr>
              <a:t>stimula as contrações uterinas durante o parte e a saída do leite, na lactação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. A </a:t>
            </a:r>
            <a:r>
              <a:rPr lang="pt-BR" sz="2000" dirty="0">
                <a:latin typeface="Modern Love" panose="04090805081005020601" pitchFamily="82" charset="0"/>
              </a:rPr>
              <a:t>sucção do mamilo estimula a hipófise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anose="04090805081005020601" pitchFamily="82" charset="0"/>
              </a:rPr>
              <a:t> a secretar a prolactina e ocitocina.</a:t>
            </a:r>
          </a:p>
          <a:p>
            <a:pPr algn="just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417938A-99F7-440E-BC7C-EED6802E9B5A}"/>
              </a:ext>
            </a:extLst>
          </p:cNvPr>
          <p:cNvSpPr txBox="1">
            <a:spLocks/>
          </p:cNvSpPr>
          <p:nvPr/>
        </p:nvSpPr>
        <p:spPr>
          <a:xfrm>
            <a:off x="9158022" y="1416381"/>
            <a:ext cx="3078476" cy="6784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Modern Love" panose="04090805081005020601" pitchFamily="82" charset="0"/>
              </a:rPr>
              <a:t>Neuro-hipófise</a:t>
            </a:r>
            <a:endParaRPr lang="pt-BR" sz="2800" dirty="0"/>
          </a:p>
        </p:txBody>
      </p:sp>
      <p:pic>
        <p:nvPicPr>
          <p:cNvPr id="7170" name="Picture 2" descr="Descubra tudo sobre o uso da ocitocina no trabalho de parto ...">
            <a:extLst>
              <a:ext uri="{FF2B5EF4-FFF2-40B4-BE49-F238E27FC236}">
                <a16:creationId xmlns:a16="http://schemas.microsoft.com/office/drawing/2014/main" id="{127D4210-94BD-48CE-B39E-B595E406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30134"/>
            <a:ext cx="2531177" cy="25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47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1360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Modern Love</vt:lpstr>
      <vt:lpstr>Tema do Office</vt:lpstr>
      <vt:lpstr>Apresentação do PowerPoint</vt:lpstr>
      <vt:lpstr>Sistema Endócrino?</vt:lpstr>
      <vt:lpstr>Funcionamento</vt:lpstr>
      <vt:lpstr>Quais órgão envolvidos?</vt:lpstr>
      <vt:lpstr>Hipófise e Hipotálamo</vt:lpstr>
      <vt:lpstr>Hipófise</vt:lpstr>
      <vt:lpstr>Hipófise</vt:lpstr>
      <vt:lpstr>Hipófise</vt:lpstr>
      <vt:lpstr>Hipófise e Hipotálamo</vt:lpstr>
      <vt:lpstr>Hipófise e Hipotálamo</vt:lpstr>
      <vt:lpstr>Hipófise e Hipotálamo</vt:lpstr>
      <vt:lpstr>Glândula Tireoide</vt:lpstr>
      <vt:lpstr>Glândula Tireoide</vt:lpstr>
      <vt:lpstr>Glândula Tireoide</vt:lpstr>
      <vt:lpstr>Pâncreas</vt:lpstr>
      <vt:lpstr>Diabetes</vt:lpstr>
      <vt:lpstr>Glândulas suprarrenais</vt:lpstr>
      <vt:lpstr>Glândulas suprarrenais</vt:lpstr>
      <vt:lpstr>Hipotálamo</vt:lpstr>
      <vt:lpstr>Hipotálamo</vt:lpstr>
      <vt:lpstr>Hipotálamo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Bibiane de Fátima Santos</dc:creator>
  <cp:lastModifiedBy>Bibiane de Fátima Santos</cp:lastModifiedBy>
  <cp:revision>3</cp:revision>
  <dcterms:created xsi:type="dcterms:W3CDTF">2020-05-07T18:25:40Z</dcterms:created>
  <dcterms:modified xsi:type="dcterms:W3CDTF">2020-05-07T21:57:55Z</dcterms:modified>
</cp:coreProperties>
</file>