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1" r:id="rId1"/>
  </p:sldMasterIdLst>
  <p:notesMasterIdLst>
    <p:notesMasterId r:id="rId20"/>
  </p:notesMasterIdLst>
  <p:handoutMasterIdLst>
    <p:handoutMasterId r:id="rId21"/>
  </p:handoutMasterIdLst>
  <p:sldIdLst>
    <p:sldId id="257" r:id="rId2"/>
    <p:sldId id="2033" r:id="rId3"/>
    <p:sldId id="2006" r:id="rId4"/>
    <p:sldId id="2008" r:id="rId5"/>
    <p:sldId id="2034" r:id="rId6"/>
    <p:sldId id="2046" r:id="rId7"/>
    <p:sldId id="2035" r:id="rId8"/>
    <p:sldId id="2047" r:id="rId9"/>
    <p:sldId id="2036" r:id="rId10"/>
    <p:sldId id="2037" r:id="rId11"/>
    <p:sldId id="2052" r:id="rId12"/>
    <p:sldId id="2040" r:id="rId13"/>
    <p:sldId id="2049" r:id="rId14"/>
    <p:sldId id="2050" r:id="rId15"/>
    <p:sldId id="2041" r:id="rId16"/>
    <p:sldId id="2053" r:id="rId17"/>
    <p:sldId id="2043" r:id="rId18"/>
    <p:sldId id="2045" r:id="rId19"/>
  </p:sldIdLst>
  <p:sldSz cx="9144000" cy="5143500" type="screen16x9"/>
  <p:notesSz cx="6858000" cy="9144000"/>
  <p:defaultTextStyle>
    <a:defPPr>
      <a:defRPr lang="en-US"/>
    </a:defPPr>
    <a:lvl1pPr marL="0" algn="l" defTabSz="6856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31" algn="l" defTabSz="6856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663" algn="l" defTabSz="6856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494" algn="l" defTabSz="6856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326" algn="l" defTabSz="6856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157" algn="l" defTabSz="6856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6989" algn="l" defTabSz="6856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399820" algn="l" defTabSz="6856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2651" algn="l" defTabSz="6856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3" clrIdx="0">
    <p:extLst/>
  </p:cmAuthor>
  <p:cmAuthor id="2" name="Microsoft Office User" initials="Office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97C"/>
    <a:srgbClr val="000000"/>
    <a:srgbClr val="020006"/>
    <a:srgbClr val="3B1F4D"/>
    <a:srgbClr val="00B8DB"/>
    <a:srgbClr val="EC72A5"/>
    <a:srgbClr val="2D1E42"/>
    <a:srgbClr val="583F52"/>
    <a:srgbClr val="4AEDDE"/>
    <a:srgbClr val="FA5C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09" autoAdjust="0"/>
    <p:restoredTop sz="96202" autoAdjust="0"/>
  </p:normalViewPr>
  <p:slideViewPr>
    <p:cSldViewPr snapToGrid="0" snapToObjects="1">
      <p:cViewPr varScale="1">
        <p:scale>
          <a:sx n="99" d="100"/>
          <a:sy n="99" d="100"/>
        </p:scale>
        <p:origin x="-438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6" d="100"/>
        <a:sy n="156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AE8F4003-7F8B-4D00-A8FC-FCCD2725F2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557493BF-F653-4057-AC9A-735B250BE75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A2314-E7C6-4EFF-A9D0-CA46E543CB3C}" type="datetimeFigureOut">
              <a:rPr lang="pt-BR" smtClean="0"/>
              <a:t>16/03/2019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2AA471F8-4136-4C85-91BD-428BF0DC73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99C622DF-E754-4F62-95C8-2D95F5F2F4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7E671-2F8C-4610-829B-56EFFD05FB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547518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3/16/2019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342831" rtl="0" eaLnBrk="1" latinLnBrk="0" hangingPunct="1">
      <a:defRPr sz="900" kern="1200">
        <a:solidFill>
          <a:schemeClr val="tx1"/>
        </a:solidFill>
        <a:latin typeface="Calibri Light"/>
        <a:ea typeface="+mn-ea"/>
        <a:cs typeface="+mn-cs"/>
      </a:defRPr>
    </a:lvl1pPr>
    <a:lvl2pPr marL="342831" algn="l" defTabSz="342831" rtl="0" eaLnBrk="1" latinLnBrk="0" hangingPunct="1">
      <a:defRPr sz="900" kern="1200">
        <a:solidFill>
          <a:schemeClr val="tx1"/>
        </a:solidFill>
        <a:latin typeface="Calibri Light"/>
        <a:ea typeface="+mn-ea"/>
        <a:cs typeface="+mn-cs"/>
      </a:defRPr>
    </a:lvl2pPr>
    <a:lvl3pPr marL="685663" algn="l" defTabSz="342831" rtl="0" eaLnBrk="1" latinLnBrk="0" hangingPunct="1">
      <a:defRPr sz="900" kern="1200">
        <a:solidFill>
          <a:schemeClr val="tx1"/>
        </a:solidFill>
        <a:latin typeface="Calibri Light"/>
        <a:ea typeface="+mn-ea"/>
        <a:cs typeface="+mn-cs"/>
      </a:defRPr>
    </a:lvl3pPr>
    <a:lvl4pPr marL="1028494" algn="l" defTabSz="342831" rtl="0" eaLnBrk="1" latinLnBrk="0" hangingPunct="1">
      <a:defRPr sz="900" kern="1200">
        <a:solidFill>
          <a:schemeClr val="tx1"/>
        </a:solidFill>
        <a:latin typeface="Calibri Light"/>
        <a:ea typeface="+mn-ea"/>
        <a:cs typeface="+mn-cs"/>
      </a:defRPr>
    </a:lvl4pPr>
    <a:lvl5pPr marL="1371326" algn="l" defTabSz="342831" rtl="0" eaLnBrk="1" latinLnBrk="0" hangingPunct="1">
      <a:defRPr sz="900" kern="1200">
        <a:solidFill>
          <a:schemeClr val="tx1"/>
        </a:solidFill>
        <a:latin typeface="Calibri Light"/>
        <a:ea typeface="+mn-ea"/>
        <a:cs typeface="+mn-cs"/>
      </a:defRPr>
    </a:lvl5pPr>
    <a:lvl6pPr marL="1714157" algn="l" defTabSz="3428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6989" algn="l" defTabSz="3428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9820" algn="l" defTabSz="3428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651" algn="l" defTabSz="3428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>
            <a:extLst>
              <a:ext uri="{FF2B5EF4-FFF2-40B4-BE49-F238E27FC236}">
                <a16:creationId xmlns:a16="http://schemas.microsoft.com/office/drawing/2014/main" xmlns="" id="{B07A2238-64FF-3744-9BD3-204A945267D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xmlns="" id="{DB3B1333-2D82-F943-972C-F7E97346830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4094AF72-C278-42EE-9D30-6CA25139BB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7425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2600" y="-11796713"/>
            <a:ext cx="2215991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7A5BEC5D-0773-4997-8861-99FFED0099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965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2600" y="-11796713"/>
            <a:ext cx="2215991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01B399F1-EC75-4AB5-8DA6-6926554C7B2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965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2600" y="-11796713"/>
            <a:ext cx="2215991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8939DE86-B919-4070-B302-5538AFDA9B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369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2600" y="-11796713"/>
            <a:ext cx="2215991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F56BA833-3093-464A-A110-44BEFC5A24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728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2600" y="-11796713"/>
            <a:ext cx="2215991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EC74605E-ECF7-487A-AB3F-5BC8FDCDE33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892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2600" y="-11796713"/>
            <a:ext cx="2215991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79E05E2C-F4D2-4582-91A7-0F31031812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447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2600" y="-11796713"/>
            <a:ext cx="2215991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E59226A9-3FCA-4236-A3CA-D4586E1D32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9548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2600" y="-11796713"/>
            <a:ext cx="2215991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C7501125-43A4-4F3C-A4BD-A41F4B51EDA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058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2600" y="-11796713"/>
            <a:ext cx="2215991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D334581A-4E6F-401B-BD2D-A47C5FB691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09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2600" y="-11796713"/>
            <a:ext cx="2215991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D4A48AE8-894A-4255-86D8-B179196CFE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815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2600" y="-11796713"/>
            <a:ext cx="2215991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xmlns="" id="{C5943393-FF54-4FD4-AA90-1D9E79B180C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089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atercolor Spla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8440015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ktop Web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5250158" y="1624453"/>
            <a:ext cx="2753274" cy="1561876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9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90758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955EB34-8A20-834D-A552-1D430F5C5AA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72CE502D-50A1-E24A-9FF6-ADFE8151F5BC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98D613B-08DA-544E-BEB3-3D0E6E669318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2">
            <a:extLst>
              <a:ext uri="{FF2B5EF4-FFF2-40B4-BE49-F238E27FC236}">
                <a16:creationId xmlns:a16="http://schemas.microsoft.com/office/drawing/2014/main" xmlns="" id="{46218D43-C5F9-A240-A6C4-515DAB19F176}"/>
              </a:ext>
            </a:extLst>
          </p:cNvPr>
          <p:cNvSpPr/>
          <p:nvPr userDrawn="1"/>
        </p:nvSpPr>
        <p:spPr>
          <a:xfrm rot="3021489">
            <a:off x="1452387" y="-1777921"/>
            <a:ext cx="8869454" cy="764608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30760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FCF0731A-7439-A547-BC1F-E82D9FDC6AF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" y="665706"/>
            <a:ext cx="3666666" cy="3160919"/>
          </a:xfrm>
          <a:custGeom>
            <a:avLst/>
            <a:gdLst>
              <a:gd name="connsiteX0" fmla="*/ 1833333 w 3666666"/>
              <a:gd name="connsiteY0" fmla="*/ 0 h 3160919"/>
              <a:gd name="connsiteX1" fmla="*/ 3666666 w 3666666"/>
              <a:gd name="connsiteY1" fmla="*/ 3160919 h 3160919"/>
              <a:gd name="connsiteX2" fmla="*/ 0 w 3666666"/>
              <a:gd name="connsiteY2" fmla="*/ 3160919 h 3160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66666" h="3160919">
                <a:moveTo>
                  <a:pt x="1833333" y="0"/>
                </a:moveTo>
                <a:lnTo>
                  <a:pt x="3666666" y="3160919"/>
                </a:lnTo>
                <a:lnTo>
                  <a:pt x="0" y="316091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 sz="9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55379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3">
            <a:extLst>
              <a:ext uri="{FF2B5EF4-FFF2-40B4-BE49-F238E27FC236}">
                <a16:creationId xmlns:a16="http://schemas.microsoft.com/office/drawing/2014/main" xmlns="" id="{1F702F13-E74F-0D45-849D-76B0EE7CC5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80217" y="980900"/>
            <a:ext cx="2718947" cy="3499659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9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83716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ative Break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426D1CCD-D6E6-5641-AAAB-2F17701CCC4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" y="1347861"/>
            <a:ext cx="3614492" cy="2670819"/>
          </a:xfrm>
          <a:custGeom>
            <a:avLst/>
            <a:gdLst>
              <a:gd name="connsiteX0" fmla="*/ 2196799 w 3614492"/>
              <a:gd name="connsiteY0" fmla="*/ 1569807 h 2670819"/>
              <a:gd name="connsiteX1" fmla="*/ 2835386 w 3614492"/>
              <a:gd name="connsiteY1" fmla="*/ 2670819 h 2670819"/>
              <a:gd name="connsiteX2" fmla="*/ 1558212 w 3614492"/>
              <a:gd name="connsiteY2" fmla="*/ 2670819 h 2670819"/>
              <a:gd name="connsiteX3" fmla="*/ 638587 w 3614492"/>
              <a:gd name="connsiteY3" fmla="*/ 1569807 h 2670819"/>
              <a:gd name="connsiteX4" fmla="*/ 1277174 w 3614492"/>
              <a:gd name="connsiteY4" fmla="*/ 2670819 h 2670819"/>
              <a:gd name="connsiteX5" fmla="*/ 0 w 3614492"/>
              <a:gd name="connsiteY5" fmla="*/ 2670819 h 2670819"/>
              <a:gd name="connsiteX6" fmla="*/ 2337318 w 3614492"/>
              <a:gd name="connsiteY6" fmla="*/ 1427584 h 2670819"/>
              <a:gd name="connsiteX7" fmla="*/ 3614492 w 3614492"/>
              <a:gd name="connsiteY7" fmla="*/ 1427584 h 2670819"/>
              <a:gd name="connsiteX8" fmla="*/ 2975905 w 3614492"/>
              <a:gd name="connsiteY8" fmla="*/ 2528596 h 2670819"/>
              <a:gd name="connsiteX9" fmla="*/ 779106 w 3614492"/>
              <a:gd name="connsiteY9" fmla="*/ 1427584 h 2670819"/>
              <a:gd name="connsiteX10" fmla="*/ 2056280 w 3614492"/>
              <a:gd name="connsiteY10" fmla="*/ 1427584 h 2670819"/>
              <a:gd name="connsiteX11" fmla="*/ 1417693 w 3614492"/>
              <a:gd name="connsiteY11" fmla="*/ 2528596 h 2670819"/>
              <a:gd name="connsiteX12" fmla="*/ 2196799 w 3614492"/>
              <a:gd name="connsiteY12" fmla="*/ 142223 h 2670819"/>
              <a:gd name="connsiteX13" fmla="*/ 2835386 w 3614492"/>
              <a:gd name="connsiteY13" fmla="*/ 1243235 h 2670819"/>
              <a:gd name="connsiteX14" fmla="*/ 1558212 w 3614492"/>
              <a:gd name="connsiteY14" fmla="*/ 1243235 h 2670819"/>
              <a:gd name="connsiteX15" fmla="*/ 638587 w 3614492"/>
              <a:gd name="connsiteY15" fmla="*/ 142223 h 2670819"/>
              <a:gd name="connsiteX16" fmla="*/ 1277174 w 3614492"/>
              <a:gd name="connsiteY16" fmla="*/ 1243235 h 2670819"/>
              <a:gd name="connsiteX17" fmla="*/ 0 w 3614492"/>
              <a:gd name="connsiteY17" fmla="*/ 1243235 h 2670819"/>
              <a:gd name="connsiteX18" fmla="*/ 2337318 w 3614492"/>
              <a:gd name="connsiteY18" fmla="*/ 0 h 2670819"/>
              <a:gd name="connsiteX19" fmla="*/ 3614492 w 3614492"/>
              <a:gd name="connsiteY19" fmla="*/ 0 h 2670819"/>
              <a:gd name="connsiteX20" fmla="*/ 2975905 w 3614492"/>
              <a:gd name="connsiteY20" fmla="*/ 1101012 h 2670819"/>
              <a:gd name="connsiteX21" fmla="*/ 779106 w 3614492"/>
              <a:gd name="connsiteY21" fmla="*/ 0 h 2670819"/>
              <a:gd name="connsiteX22" fmla="*/ 2056280 w 3614492"/>
              <a:gd name="connsiteY22" fmla="*/ 0 h 2670819"/>
              <a:gd name="connsiteX23" fmla="*/ 1417693 w 3614492"/>
              <a:gd name="connsiteY23" fmla="*/ 1101012 h 267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614492" h="2670819">
                <a:moveTo>
                  <a:pt x="2196799" y="1569807"/>
                </a:moveTo>
                <a:lnTo>
                  <a:pt x="2835386" y="2670819"/>
                </a:lnTo>
                <a:lnTo>
                  <a:pt x="1558212" y="2670819"/>
                </a:lnTo>
                <a:close/>
                <a:moveTo>
                  <a:pt x="638587" y="1569807"/>
                </a:moveTo>
                <a:lnTo>
                  <a:pt x="1277174" y="2670819"/>
                </a:lnTo>
                <a:lnTo>
                  <a:pt x="0" y="2670819"/>
                </a:lnTo>
                <a:close/>
                <a:moveTo>
                  <a:pt x="2337318" y="1427584"/>
                </a:moveTo>
                <a:lnTo>
                  <a:pt x="3614492" y="1427584"/>
                </a:lnTo>
                <a:lnTo>
                  <a:pt x="2975905" y="2528596"/>
                </a:lnTo>
                <a:close/>
                <a:moveTo>
                  <a:pt x="779106" y="1427584"/>
                </a:moveTo>
                <a:lnTo>
                  <a:pt x="2056280" y="1427584"/>
                </a:lnTo>
                <a:lnTo>
                  <a:pt x="1417693" y="2528596"/>
                </a:lnTo>
                <a:close/>
                <a:moveTo>
                  <a:pt x="2196799" y="142223"/>
                </a:moveTo>
                <a:lnTo>
                  <a:pt x="2835386" y="1243235"/>
                </a:lnTo>
                <a:lnTo>
                  <a:pt x="1558212" y="1243235"/>
                </a:lnTo>
                <a:close/>
                <a:moveTo>
                  <a:pt x="638587" y="142223"/>
                </a:moveTo>
                <a:lnTo>
                  <a:pt x="1277174" y="1243235"/>
                </a:lnTo>
                <a:lnTo>
                  <a:pt x="0" y="1243235"/>
                </a:lnTo>
                <a:close/>
                <a:moveTo>
                  <a:pt x="2337318" y="0"/>
                </a:moveTo>
                <a:lnTo>
                  <a:pt x="3614492" y="0"/>
                </a:lnTo>
                <a:lnTo>
                  <a:pt x="2975905" y="1101012"/>
                </a:lnTo>
                <a:close/>
                <a:moveTo>
                  <a:pt x="779106" y="0"/>
                </a:moveTo>
                <a:lnTo>
                  <a:pt x="2056280" y="0"/>
                </a:lnTo>
                <a:lnTo>
                  <a:pt x="1417693" y="110101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 sz="9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947180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9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89133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3">
            <a:extLst>
              <a:ext uri="{FF2B5EF4-FFF2-40B4-BE49-F238E27FC236}">
                <a16:creationId xmlns:a16="http://schemas.microsoft.com/office/drawing/2014/main" xmlns="" id="{175CD7A9-E177-EC4A-AD93-D5EC6334DAD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53668" y="1218712"/>
            <a:ext cx="1636663" cy="2885378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9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461797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pp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icture Placeholder 13">
            <a:extLst>
              <a:ext uri="{FF2B5EF4-FFF2-40B4-BE49-F238E27FC236}">
                <a16:creationId xmlns:a16="http://schemas.microsoft.com/office/drawing/2014/main" xmlns="" id="{320510A6-CFA1-B949-A389-23542C07A0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23882" y="1558136"/>
            <a:ext cx="2753274" cy="1742967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9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679538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333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80" r:id="rId2"/>
    <p:sldLayoutId id="2147483979" r:id="rId3"/>
    <p:sldLayoutId id="2147483974" r:id="rId4"/>
    <p:sldLayoutId id="2147483981" r:id="rId5"/>
    <p:sldLayoutId id="2147483956" r:id="rId6"/>
    <p:sldLayoutId id="2147483953" r:id="rId7"/>
    <p:sldLayoutId id="2147483959" r:id="rId8"/>
    <p:sldLayoutId id="2147483960" r:id="rId9"/>
    <p:sldLayoutId id="2147483958" r:id="rId10"/>
    <p:sldLayoutId id="2147483982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TextBox 334">
            <a:extLst>
              <a:ext uri="{FF2B5EF4-FFF2-40B4-BE49-F238E27FC236}">
                <a16:creationId xmlns:a16="http://schemas.microsoft.com/office/drawing/2014/main" xmlns="" id="{E699A195-D8B1-E24F-A2D1-316738186D2F}"/>
              </a:ext>
            </a:extLst>
          </p:cNvPr>
          <p:cNvSpPr txBox="1"/>
          <p:nvPr/>
        </p:nvSpPr>
        <p:spPr>
          <a:xfrm>
            <a:off x="0" y="2105640"/>
            <a:ext cx="6832320" cy="7389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sz="6600" b="1" spc="300" dirty="0">
                <a:solidFill>
                  <a:schemeClr val="tx2"/>
                </a:solidFill>
                <a:latin typeface="Montserrat" pitchFamily="2" charset="77"/>
                <a:ea typeface="Source Sans Pro" panose="020B0503030403020204" pitchFamily="34" charset="0"/>
                <a:cs typeface="Nunito Black" charset="0"/>
              </a:rPr>
              <a:t>TRIGONOMETRIA</a:t>
            </a:r>
          </a:p>
        </p:txBody>
      </p:sp>
      <p:grpSp>
        <p:nvGrpSpPr>
          <p:cNvPr id="248" name="Group 247">
            <a:extLst>
              <a:ext uri="{FF2B5EF4-FFF2-40B4-BE49-F238E27FC236}">
                <a16:creationId xmlns:a16="http://schemas.microsoft.com/office/drawing/2014/main" xmlns="" id="{ABCA97E8-617D-E045-8819-3A9F9B8BCF8F}"/>
              </a:ext>
            </a:extLst>
          </p:cNvPr>
          <p:cNvGrpSpPr/>
          <p:nvPr/>
        </p:nvGrpSpPr>
        <p:grpSpPr>
          <a:xfrm rot="10800000">
            <a:off x="-290622" y="4508856"/>
            <a:ext cx="9422502" cy="1538841"/>
            <a:chOff x="1869557" y="865171"/>
            <a:chExt cx="4790303" cy="782331"/>
          </a:xfrm>
        </p:grpSpPr>
        <p:sp>
          <p:nvSpPr>
            <p:cNvPr id="249" name="Freeform 85">
              <a:extLst>
                <a:ext uri="{FF2B5EF4-FFF2-40B4-BE49-F238E27FC236}">
                  <a16:creationId xmlns:a16="http://schemas.microsoft.com/office/drawing/2014/main" xmlns="" id="{F1FA0CD2-7A23-8944-86F5-7306E88BB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0" name="Freeform 87">
              <a:extLst>
                <a:ext uri="{FF2B5EF4-FFF2-40B4-BE49-F238E27FC236}">
                  <a16:creationId xmlns:a16="http://schemas.microsoft.com/office/drawing/2014/main" xmlns="" id="{99123340-33CA-6640-9C13-706A4F952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1" name="Freeform 89">
              <a:extLst>
                <a:ext uri="{FF2B5EF4-FFF2-40B4-BE49-F238E27FC236}">
                  <a16:creationId xmlns:a16="http://schemas.microsoft.com/office/drawing/2014/main" xmlns="" id="{383AEE25-1ABD-A94A-A59B-A429CFE67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2" name="Freeform 91">
              <a:extLst>
                <a:ext uri="{FF2B5EF4-FFF2-40B4-BE49-F238E27FC236}">
                  <a16:creationId xmlns:a16="http://schemas.microsoft.com/office/drawing/2014/main" xmlns="" id="{A7090ADB-54E4-8645-A252-404985BD9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3" name="Freeform 92">
              <a:extLst>
                <a:ext uri="{FF2B5EF4-FFF2-40B4-BE49-F238E27FC236}">
                  <a16:creationId xmlns:a16="http://schemas.microsoft.com/office/drawing/2014/main" xmlns="" id="{3EA5C77B-01E8-E54A-801C-B9D9355CA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4" name="Freeform 98">
              <a:extLst>
                <a:ext uri="{FF2B5EF4-FFF2-40B4-BE49-F238E27FC236}">
                  <a16:creationId xmlns:a16="http://schemas.microsoft.com/office/drawing/2014/main" xmlns="" id="{19A748DD-78F7-3F43-A9A2-E1011B455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5" name="Freeform 104">
              <a:extLst>
                <a:ext uri="{FF2B5EF4-FFF2-40B4-BE49-F238E27FC236}">
                  <a16:creationId xmlns:a16="http://schemas.microsoft.com/office/drawing/2014/main" xmlns="" id="{73EDFBF9-FECC-B04F-968A-2CE8E2F16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6" name="Freeform 106">
              <a:extLst>
                <a:ext uri="{FF2B5EF4-FFF2-40B4-BE49-F238E27FC236}">
                  <a16:creationId xmlns:a16="http://schemas.microsoft.com/office/drawing/2014/main" xmlns="" id="{B086AF46-22F7-F148-AFC1-0137CA4DD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7" name="Freeform 111">
              <a:extLst>
                <a:ext uri="{FF2B5EF4-FFF2-40B4-BE49-F238E27FC236}">
                  <a16:creationId xmlns:a16="http://schemas.microsoft.com/office/drawing/2014/main" xmlns="" id="{44AAF186-A1DA-9046-9AD7-ADC8F7D0F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8" name="Freeform 112">
              <a:extLst>
                <a:ext uri="{FF2B5EF4-FFF2-40B4-BE49-F238E27FC236}">
                  <a16:creationId xmlns:a16="http://schemas.microsoft.com/office/drawing/2014/main" xmlns="" id="{F82D7232-6913-6349-A856-768C7D8035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9" name="Freeform 115">
              <a:extLst>
                <a:ext uri="{FF2B5EF4-FFF2-40B4-BE49-F238E27FC236}">
                  <a16:creationId xmlns:a16="http://schemas.microsoft.com/office/drawing/2014/main" xmlns="" id="{A7275B08-2713-8B48-938C-68BAC287B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0" name="Freeform 120">
              <a:extLst>
                <a:ext uri="{FF2B5EF4-FFF2-40B4-BE49-F238E27FC236}">
                  <a16:creationId xmlns:a16="http://schemas.microsoft.com/office/drawing/2014/main" xmlns="" id="{DB2E2EB0-8E54-5F4B-8346-AD5D1CA41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028269"/>
              <a:ext cx="249506" cy="313233"/>
            </a:xfrm>
            <a:custGeom>
              <a:avLst/>
              <a:gdLst>
                <a:gd name="T0" fmla="*/ 0 w 1017"/>
                <a:gd name="T1" fmla="*/ 630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30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30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3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1" name="Freeform 121">
              <a:extLst>
                <a:ext uri="{FF2B5EF4-FFF2-40B4-BE49-F238E27FC236}">
                  <a16:creationId xmlns:a16="http://schemas.microsoft.com/office/drawing/2014/main" xmlns="" id="{6B07157B-7E06-A848-9D94-43CEB9F89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65171"/>
              <a:ext cx="249506" cy="163097"/>
            </a:xfrm>
            <a:custGeom>
              <a:avLst/>
              <a:gdLst>
                <a:gd name="T0" fmla="*/ 31 w 1017"/>
                <a:gd name="T1" fmla="*/ 0 h 667"/>
                <a:gd name="T2" fmla="*/ 0 w 1017"/>
                <a:gd name="T3" fmla="*/ 19 h 667"/>
                <a:gd name="T4" fmla="*/ 0 w 1017"/>
                <a:gd name="T5" fmla="*/ 36 h 667"/>
                <a:gd name="T6" fmla="*/ 1016 w 1017"/>
                <a:gd name="T7" fmla="*/ 666 h 667"/>
                <a:gd name="T8" fmla="*/ 1016 w 1017"/>
                <a:gd name="T9" fmla="*/ 0 h 667"/>
                <a:gd name="T10" fmla="*/ 31 w 1017"/>
                <a:gd name="T11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7" h="667">
                  <a:moveTo>
                    <a:pt x="31" y="0"/>
                  </a:moveTo>
                  <a:lnTo>
                    <a:pt x="0" y="19"/>
                  </a:lnTo>
                  <a:lnTo>
                    <a:pt x="0" y="36"/>
                  </a:lnTo>
                  <a:lnTo>
                    <a:pt x="1016" y="666"/>
                  </a:lnTo>
                  <a:lnTo>
                    <a:pt x="1016" y="0"/>
                  </a:lnTo>
                  <a:lnTo>
                    <a:pt x="3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2" name="Freeform 126">
              <a:extLst>
                <a:ext uri="{FF2B5EF4-FFF2-40B4-BE49-F238E27FC236}">
                  <a16:creationId xmlns:a16="http://schemas.microsoft.com/office/drawing/2014/main" xmlns="" id="{CC0CC11A-B89D-474A-899E-0A2799A441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3" name="Freeform 128">
              <a:extLst>
                <a:ext uri="{FF2B5EF4-FFF2-40B4-BE49-F238E27FC236}">
                  <a16:creationId xmlns:a16="http://schemas.microsoft.com/office/drawing/2014/main" xmlns="" id="{A76B2846-72CB-C744-B0DE-B5DBBF16B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4" name="Freeform 129">
              <a:extLst>
                <a:ext uri="{FF2B5EF4-FFF2-40B4-BE49-F238E27FC236}">
                  <a16:creationId xmlns:a16="http://schemas.microsoft.com/office/drawing/2014/main" xmlns="" id="{5B0ADDAD-1C96-C348-8340-B32A573B5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5" name="Freeform 130">
              <a:extLst>
                <a:ext uri="{FF2B5EF4-FFF2-40B4-BE49-F238E27FC236}">
                  <a16:creationId xmlns:a16="http://schemas.microsoft.com/office/drawing/2014/main" xmlns="" id="{8A703566-8A23-3C47-B05A-2D59B09FB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324875"/>
              <a:ext cx="252747" cy="313233"/>
            </a:xfrm>
            <a:custGeom>
              <a:avLst/>
              <a:gdLst>
                <a:gd name="T0" fmla="*/ 0 w 1032"/>
                <a:gd name="T1" fmla="*/ 637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7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6" name="Freeform 131">
              <a:extLst>
                <a:ext uri="{FF2B5EF4-FFF2-40B4-BE49-F238E27FC236}">
                  <a16:creationId xmlns:a16="http://schemas.microsoft.com/office/drawing/2014/main" xmlns="" id="{763CDAE3-9E71-AF48-AD6D-BF4288C163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324875"/>
              <a:ext cx="249506" cy="313233"/>
            </a:xfrm>
            <a:custGeom>
              <a:avLst/>
              <a:gdLst>
                <a:gd name="T0" fmla="*/ 0 w 1017"/>
                <a:gd name="T1" fmla="*/ 629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2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29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7" name="Freeform 132">
              <a:extLst>
                <a:ext uri="{FF2B5EF4-FFF2-40B4-BE49-F238E27FC236}">
                  <a16:creationId xmlns:a16="http://schemas.microsoft.com/office/drawing/2014/main" xmlns="" id="{8FCF346B-D0EB-154A-B9A7-B3D1277B7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8" name="Freeform 135">
              <a:extLst>
                <a:ext uri="{FF2B5EF4-FFF2-40B4-BE49-F238E27FC236}">
                  <a16:creationId xmlns:a16="http://schemas.microsoft.com/office/drawing/2014/main" xmlns="" id="{BA0C6138-7196-9F4A-B2E3-810BD60E2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028269"/>
              <a:ext cx="252747" cy="313233"/>
            </a:xfrm>
            <a:custGeom>
              <a:avLst/>
              <a:gdLst>
                <a:gd name="T0" fmla="*/ 0 w 1032"/>
                <a:gd name="T1" fmla="*/ 638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8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9" name="Freeform 136">
              <a:extLst>
                <a:ext uri="{FF2B5EF4-FFF2-40B4-BE49-F238E27FC236}">
                  <a16:creationId xmlns:a16="http://schemas.microsoft.com/office/drawing/2014/main" xmlns="" id="{438A62BB-5438-F140-A2BC-6AEA97EB9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0" name="Freeform 140">
              <a:extLst>
                <a:ext uri="{FF2B5EF4-FFF2-40B4-BE49-F238E27FC236}">
                  <a16:creationId xmlns:a16="http://schemas.microsoft.com/office/drawing/2014/main" xmlns="" id="{2306A5F4-749F-7049-A872-37B4A5625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1" name="Freeform 141">
              <a:extLst>
                <a:ext uri="{FF2B5EF4-FFF2-40B4-BE49-F238E27FC236}">
                  <a16:creationId xmlns:a16="http://schemas.microsoft.com/office/drawing/2014/main" xmlns="" id="{026CFE5D-3E57-684C-9605-A4D67ED6DE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65172"/>
              <a:ext cx="252747" cy="164177"/>
            </a:xfrm>
            <a:custGeom>
              <a:avLst/>
              <a:gdLst>
                <a:gd name="T0" fmla="*/ 52 w 1032"/>
                <a:gd name="T1" fmla="*/ 0 h 671"/>
                <a:gd name="T2" fmla="*/ 0 w 1032"/>
                <a:gd name="T3" fmla="*/ 32 h 671"/>
                <a:gd name="T4" fmla="*/ 1031 w 1032"/>
                <a:gd name="T5" fmla="*/ 670 h 671"/>
                <a:gd name="T6" fmla="*/ 1031 w 1032"/>
                <a:gd name="T7" fmla="*/ 0 h 671"/>
                <a:gd name="T8" fmla="*/ 52 w 1032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2" h="671">
                  <a:moveTo>
                    <a:pt x="52" y="0"/>
                  </a:moveTo>
                  <a:lnTo>
                    <a:pt x="0" y="32"/>
                  </a:lnTo>
                  <a:lnTo>
                    <a:pt x="1031" y="670"/>
                  </a:lnTo>
                  <a:lnTo>
                    <a:pt x="1031" y="0"/>
                  </a:lnTo>
                  <a:lnTo>
                    <a:pt x="52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2" name="Freeform 143">
              <a:extLst>
                <a:ext uri="{FF2B5EF4-FFF2-40B4-BE49-F238E27FC236}">
                  <a16:creationId xmlns:a16="http://schemas.microsoft.com/office/drawing/2014/main" xmlns="" id="{F41106F7-20A9-9144-8AA3-0EE6046DB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3" name="Freeform 146">
              <a:extLst>
                <a:ext uri="{FF2B5EF4-FFF2-40B4-BE49-F238E27FC236}">
                  <a16:creationId xmlns:a16="http://schemas.microsoft.com/office/drawing/2014/main" xmlns="" id="{4BCD6B71-6C8F-7647-A2BD-04988175C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178733"/>
              <a:ext cx="249506" cy="308912"/>
            </a:xfrm>
            <a:custGeom>
              <a:avLst/>
              <a:gdLst>
                <a:gd name="T0" fmla="*/ 0 w 1017"/>
                <a:gd name="T1" fmla="*/ 1259 h 1260"/>
                <a:gd name="T2" fmla="*/ 1016 w 1017"/>
                <a:gd name="T3" fmla="*/ 630 h 1260"/>
                <a:gd name="T4" fmla="*/ 0 w 1017"/>
                <a:gd name="T5" fmla="*/ 0 h 1260"/>
                <a:gd name="T6" fmla="*/ 0 w 1017"/>
                <a:gd name="T7" fmla="*/ 1259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0">
                  <a:moveTo>
                    <a:pt x="0" y="1259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5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4" name="Freeform 147">
              <a:extLst>
                <a:ext uri="{FF2B5EF4-FFF2-40B4-BE49-F238E27FC236}">
                  <a16:creationId xmlns:a16="http://schemas.microsoft.com/office/drawing/2014/main" xmlns="" id="{DDBE50FB-83CB-5949-A1BC-7270BAC9D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5" name="Freeform 149">
              <a:extLst>
                <a:ext uri="{FF2B5EF4-FFF2-40B4-BE49-F238E27FC236}">
                  <a16:creationId xmlns:a16="http://schemas.microsoft.com/office/drawing/2014/main" xmlns="" id="{8EF3EB71-DBE6-3D48-B7E3-8D4683057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72732"/>
              <a:ext cx="252747" cy="313233"/>
            </a:xfrm>
            <a:custGeom>
              <a:avLst/>
              <a:gdLst>
                <a:gd name="T0" fmla="*/ 1031 w 1032"/>
                <a:gd name="T1" fmla="*/ 638 h 1277"/>
                <a:gd name="T2" fmla="*/ 0 w 1032"/>
                <a:gd name="T3" fmla="*/ 1276 h 1277"/>
                <a:gd name="T4" fmla="*/ 0 w 1032"/>
                <a:gd name="T5" fmla="*/ 0 h 1277"/>
                <a:gd name="T6" fmla="*/ 1031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1031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6" name="Freeform 150">
              <a:extLst>
                <a:ext uri="{FF2B5EF4-FFF2-40B4-BE49-F238E27FC236}">
                  <a16:creationId xmlns:a16="http://schemas.microsoft.com/office/drawing/2014/main" xmlns="" id="{CD8476EF-5331-D647-9EDF-08C8801B3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7" name="Freeform 156">
              <a:extLst>
                <a:ext uri="{FF2B5EF4-FFF2-40B4-BE49-F238E27FC236}">
                  <a16:creationId xmlns:a16="http://schemas.microsoft.com/office/drawing/2014/main" xmlns="" id="{F67A35BC-2226-4241-B600-E665E16C5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8" name="Freeform 158">
              <a:extLst>
                <a:ext uri="{FF2B5EF4-FFF2-40B4-BE49-F238E27FC236}">
                  <a16:creationId xmlns:a16="http://schemas.microsoft.com/office/drawing/2014/main" xmlns="" id="{61F64A9A-2927-9843-9F23-45B7067F0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9" name="Freeform 161">
              <a:extLst>
                <a:ext uri="{FF2B5EF4-FFF2-40B4-BE49-F238E27FC236}">
                  <a16:creationId xmlns:a16="http://schemas.microsoft.com/office/drawing/2014/main" xmlns="" id="{9089D2BC-0BBF-AB4E-B806-B65AD5F61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0" name="Freeform 162">
              <a:extLst>
                <a:ext uri="{FF2B5EF4-FFF2-40B4-BE49-F238E27FC236}">
                  <a16:creationId xmlns:a16="http://schemas.microsoft.com/office/drawing/2014/main" xmlns="" id="{DE800817-DD5E-5745-BC48-268464364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73813"/>
              <a:ext cx="249506" cy="308912"/>
            </a:xfrm>
            <a:custGeom>
              <a:avLst/>
              <a:gdLst>
                <a:gd name="T0" fmla="*/ 0 w 1017"/>
                <a:gd name="T1" fmla="*/ 1260 h 1261"/>
                <a:gd name="T2" fmla="*/ 1016 w 1017"/>
                <a:gd name="T3" fmla="*/ 630 h 1261"/>
                <a:gd name="T4" fmla="*/ 0 w 1017"/>
                <a:gd name="T5" fmla="*/ 0 h 1261"/>
                <a:gd name="T6" fmla="*/ 0 w 1017"/>
                <a:gd name="T7" fmla="*/ 1260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1">
                  <a:moveTo>
                    <a:pt x="0" y="1260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6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1" name="Freeform 163">
              <a:extLst>
                <a:ext uri="{FF2B5EF4-FFF2-40B4-BE49-F238E27FC236}">
                  <a16:creationId xmlns:a16="http://schemas.microsoft.com/office/drawing/2014/main" xmlns="" id="{D0B02050-BC7B-D948-96A3-F25AA2871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65171"/>
              <a:ext cx="252747" cy="163097"/>
            </a:xfrm>
            <a:custGeom>
              <a:avLst/>
              <a:gdLst>
                <a:gd name="T0" fmla="*/ 0 w 1030"/>
                <a:gd name="T1" fmla="*/ 0 h 667"/>
                <a:gd name="T2" fmla="*/ 0 w 1030"/>
                <a:gd name="T3" fmla="*/ 666 h 667"/>
                <a:gd name="T4" fmla="*/ 1029 w 1030"/>
                <a:gd name="T5" fmla="*/ 28 h 667"/>
                <a:gd name="T6" fmla="*/ 985 w 1030"/>
                <a:gd name="T7" fmla="*/ 0 h 667"/>
                <a:gd name="T8" fmla="*/ 0 w 1030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67">
                  <a:moveTo>
                    <a:pt x="0" y="0"/>
                  </a:moveTo>
                  <a:lnTo>
                    <a:pt x="0" y="666"/>
                  </a:lnTo>
                  <a:lnTo>
                    <a:pt x="1029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2" name="Freeform 164">
              <a:extLst>
                <a:ext uri="{FF2B5EF4-FFF2-40B4-BE49-F238E27FC236}">
                  <a16:creationId xmlns:a16="http://schemas.microsoft.com/office/drawing/2014/main" xmlns="" id="{E9BDFB9C-B7CE-C04B-AE3F-0FE4429F5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3" name="Freeform 166">
              <a:extLst>
                <a:ext uri="{FF2B5EF4-FFF2-40B4-BE49-F238E27FC236}">
                  <a16:creationId xmlns:a16="http://schemas.microsoft.com/office/drawing/2014/main" xmlns="" id="{1CCE27B7-D73C-BF45-A3A6-53702143C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176573"/>
              <a:ext cx="252747" cy="312152"/>
            </a:xfrm>
            <a:custGeom>
              <a:avLst/>
              <a:gdLst>
                <a:gd name="T0" fmla="*/ 1031 w 1032"/>
                <a:gd name="T1" fmla="*/ 638 h 1276"/>
                <a:gd name="T2" fmla="*/ 0 w 1032"/>
                <a:gd name="T3" fmla="*/ 1275 h 1276"/>
                <a:gd name="T4" fmla="*/ 0 w 1032"/>
                <a:gd name="T5" fmla="*/ 0 h 1276"/>
                <a:gd name="T6" fmla="*/ 1031 w 1032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6">
                  <a:moveTo>
                    <a:pt x="1031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4" name="Freeform 167">
              <a:extLst>
                <a:ext uri="{FF2B5EF4-FFF2-40B4-BE49-F238E27FC236}">
                  <a16:creationId xmlns:a16="http://schemas.microsoft.com/office/drawing/2014/main" xmlns="" id="{0E72C4A0-FD35-0646-88FB-EEE7C91E9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5" name="Freeform 172">
              <a:extLst>
                <a:ext uri="{FF2B5EF4-FFF2-40B4-BE49-F238E27FC236}">
                  <a16:creationId xmlns:a16="http://schemas.microsoft.com/office/drawing/2014/main" xmlns="" id="{2DFF3D21-D86A-5046-B628-2DC688C4B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6" name="Freeform 173">
              <a:extLst>
                <a:ext uri="{FF2B5EF4-FFF2-40B4-BE49-F238E27FC236}">
                  <a16:creationId xmlns:a16="http://schemas.microsoft.com/office/drawing/2014/main" xmlns="" id="{80EB5D6C-22DB-EE4D-89DB-BA845A8193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7" name="Freeform 178">
              <a:extLst>
                <a:ext uri="{FF2B5EF4-FFF2-40B4-BE49-F238E27FC236}">
                  <a16:creationId xmlns:a16="http://schemas.microsoft.com/office/drawing/2014/main" xmlns="" id="{653DFE6A-B62E-3347-BF89-129F9DD66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8" name="Freeform 180">
              <a:extLst>
                <a:ext uri="{FF2B5EF4-FFF2-40B4-BE49-F238E27FC236}">
                  <a16:creationId xmlns:a16="http://schemas.microsoft.com/office/drawing/2014/main" xmlns="" id="{A6ED3479-C306-7F4F-B49B-FF840015C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9" name="Freeform 181">
              <a:extLst>
                <a:ext uri="{FF2B5EF4-FFF2-40B4-BE49-F238E27FC236}">
                  <a16:creationId xmlns:a16="http://schemas.microsoft.com/office/drawing/2014/main" xmlns="" id="{48253CF6-ADC1-D743-8BF3-49965AE62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0" name="Freeform 182">
              <a:extLst>
                <a:ext uri="{FF2B5EF4-FFF2-40B4-BE49-F238E27FC236}">
                  <a16:creationId xmlns:a16="http://schemas.microsoft.com/office/drawing/2014/main" xmlns="" id="{46B28A5E-51D7-E54D-82B6-34D5CF3BC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1" name="Freeform 184">
              <a:extLst>
                <a:ext uri="{FF2B5EF4-FFF2-40B4-BE49-F238E27FC236}">
                  <a16:creationId xmlns:a16="http://schemas.microsoft.com/office/drawing/2014/main" xmlns="" id="{24C7218C-BEEE-8943-88B9-70E02B92E3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2" name="Freeform 185">
              <a:extLst>
                <a:ext uri="{FF2B5EF4-FFF2-40B4-BE49-F238E27FC236}">
                  <a16:creationId xmlns:a16="http://schemas.microsoft.com/office/drawing/2014/main" xmlns="" id="{57C3047F-236B-3348-B33A-FAAF3B4F56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176573"/>
              <a:ext cx="251667" cy="312152"/>
            </a:xfrm>
            <a:custGeom>
              <a:avLst/>
              <a:gdLst>
                <a:gd name="T0" fmla="*/ 0 w 1029"/>
                <a:gd name="T1" fmla="*/ 638 h 1276"/>
                <a:gd name="T2" fmla="*/ 1028 w 1029"/>
                <a:gd name="T3" fmla="*/ 1275 h 1276"/>
                <a:gd name="T4" fmla="*/ 1028 w 1029"/>
                <a:gd name="T5" fmla="*/ 0 h 1276"/>
                <a:gd name="T6" fmla="*/ 0 w 1029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6">
                  <a:moveTo>
                    <a:pt x="0" y="638"/>
                  </a:moveTo>
                  <a:lnTo>
                    <a:pt x="1028" y="1275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3" name="Freeform 189">
              <a:extLst>
                <a:ext uri="{FF2B5EF4-FFF2-40B4-BE49-F238E27FC236}">
                  <a16:creationId xmlns:a16="http://schemas.microsoft.com/office/drawing/2014/main" xmlns="" id="{6CF2604B-EDD0-9848-BE55-510676A6C2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4" name="Freeform 190">
              <a:extLst>
                <a:ext uri="{FF2B5EF4-FFF2-40B4-BE49-F238E27FC236}">
                  <a16:creationId xmlns:a16="http://schemas.microsoft.com/office/drawing/2014/main" xmlns="" id="{65011003-0CD9-7745-8414-57FEAD3FF0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5" name="Freeform 195">
              <a:extLst>
                <a:ext uri="{FF2B5EF4-FFF2-40B4-BE49-F238E27FC236}">
                  <a16:creationId xmlns:a16="http://schemas.microsoft.com/office/drawing/2014/main" xmlns="" id="{401A5D19-9FD5-EA4A-9F59-59BFBEF6B5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6" name="Freeform 196">
              <a:extLst>
                <a:ext uri="{FF2B5EF4-FFF2-40B4-BE49-F238E27FC236}">
                  <a16:creationId xmlns:a16="http://schemas.microsoft.com/office/drawing/2014/main" xmlns="" id="{52664BE6-7A76-654C-AD09-BB158C228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72732"/>
              <a:ext cx="251667" cy="313233"/>
            </a:xfrm>
            <a:custGeom>
              <a:avLst/>
              <a:gdLst>
                <a:gd name="T0" fmla="*/ 0 w 1029"/>
                <a:gd name="T1" fmla="*/ 638 h 1277"/>
                <a:gd name="T2" fmla="*/ 1028 w 1029"/>
                <a:gd name="T3" fmla="*/ 1276 h 1277"/>
                <a:gd name="T4" fmla="*/ 1028 w 1029"/>
                <a:gd name="T5" fmla="*/ 0 h 1277"/>
                <a:gd name="T6" fmla="*/ 0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0" y="638"/>
                  </a:moveTo>
                  <a:lnTo>
                    <a:pt x="1028" y="1276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7" name="Freeform 197">
              <a:extLst>
                <a:ext uri="{FF2B5EF4-FFF2-40B4-BE49-F238E27FC236}">
                  <a16:creationId xmlns:a16="http://schemas.microsoft.com/office/drawing/2014/main" xmlns="" id="{9B2024AE-9B56-3940-89F4-C2AE6FA0FA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65172"/>
              <a:ext cx="252747" cy="164177"/>
            </a:xfrm>
            <a:custGeom>
              <a:avLst/>
              <a:gdLst>
                <a:gd name="T0" fmla="*/ 52 w 1031"/>
                <a:gd name="T1" fmla="*/ 0 h 671"/>
                <a:gd name="T2" fmla="*/ 0 w 1031"/>
                <a:gd name="T3" fmla="*/ 32 h 671"/>
                <a:gd name="T4" fmla="*/ 1030 w 1031"/>
                <a:gd name="T5" fmla="*/ 670 h 671"/>
                <a:gd name="T6" fmla="*/ 1030 w 1031"/>
                <a:gd name="T7" fmla="*/ 0 h 671"/>
                <a:gd name="T8" fmla="*/ 52 w 1031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1">
                  <a:moveTo>
                    <a:pt x="52" y="0"/>
                  </a:moveTo>
                  <a:lnTo>
                    <a:pt x="0" y="32"/>
                  </a:lnTo>
                  <a:lnTo>
                    <a:pt x="1030" y="670"/>
                  </a:lnTo>
                  <a:lnTo>
                    <a:pt x="1030" y="0"/>
                  </a:lnTo>
                  <a:lnTo>
                    <a:pt x="52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8" name="Freeform 199">
              <a:extLst>
                <a:ext uri="{FF2B5EF4-FFF2-40B4-BE49-F238E27FC236}">
                  <a16:creationId xmlns:a16="http://schemas.microsoft.com/office/drawing/2014/main" xmlns="" id="{F3642307-EAA3-1C4F-94A8-546A6A723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9" name="Freeform 203">
              <a:extLst>
                <a:ext uri="{FF2B5EF4-FFF2-40B4-BE49-F238E27FC236}">
                  <a16:creationId xmlns:a16="http://schemas.microsoft.com/office/drawing/2014/main" xmlns="" id="{5D001642-33E9-5842-B070-50F715F08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0" name="Freeform 204">
              <a:extLst>
                <a:ext uri="{FF2B5EF4-FFF2-40B4-BE49-F238E27FC236}">
                  <a16:creationId xmlns:a16="http://schemas.microsoft.com/office/drawing/2014/main" xmlns="" id="{FB0F36A2-E1C7-EE47-A376-ACDB2AD42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1" name="Freeform 300">
              <a:extLst>
                <a:ext uri="{FF2B5EF4-FFF2-40B4-BE49-F238E27FC236}">
                  <a16:creationId xmlns:a16="http://schemas.microsoft.com/office/drawing/2014/main" xmlns="" id="{D203E2E3-E5C1-124A-8BA6-DCC1C30BE1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2" name="Freeform 301">
              <a:extLst>
                <a:ext uri="{FF2B5EF4-FFF2-40B4-BE49-F238E27FC236}">
                  <a16:creationId xmlns:a16="http://schemas.microsoft.com/office/drawing/2014/main" xmlns="" id="{CC657FAC-22A2-5547-875C-146D0F589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3" name="Freeform 213">
              <a:extLst>
                <a:ext uri="{FF2B5EF4-FFF2-40B4-BE49-F238E27FC236}">
                  <a16:creationId xmlns:a16="http://schemas.microsoft.com/office/drawing/2014/main" xmlns="" id="{E6F0D289-3818-9C4D-BA61-4125397CD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324875"/>
              <a:ext cx="251667" cy="313233"/>
            </a:xfrm>
            <a:custGeom>
              <a:avLst/>
              <a:gdLst>
                <a:gd name="T0" fmla="*/ 1028 w 1029"/>
                <a:gd name="T1" fmla="*/ 637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4" name="Freeform 216">
              <a:extLst>
                <a:ext uri="{FF2B5EF4-FFF2-40B4-BE49-F238E27FC236}">
                  <a16:creationId xmlns:a16="http://schemas.microsoft.com/office/drawing/2014/main" xmlns="" id="{605B1511-8817-AF4B-81B6-3B698C735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028269"/>
              <a:ext cx="251667" cy="313233"/>
            </a:xfrm>
            <a:custGeom>
              <a:avLst/>
              <a:gdLst>
                <a:gd name="T0" fmla="*/ 1028 w 1029"/>
                <a:gd name="T1" fmla="*/ 638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5" name="Freeform 221">
              <a:extLst>
                <a:ext uri="{FF2B5EF4-FFF2-40B4-BE49-F238E27FC236}">
                  <a16:creationId xmlns:a16="http://schemas.microsoft.com/office/drawing/2014/main" xmlns="" id="{9EBE511A-D800-9048-8BA0-C17822A09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6" name="Freeform 222">
              <a:extLst>
                <a:ext uri="{FF2B5EF4-FFF2-40B4-BE49-F238E27FC236}">
                  <a16:creationId xmlns:a16="http://schemas.microsoft.com/office/drawing/2014/main" xmlns="" id="{42637EEB-9C31-4C40-82FE-B778BAFAB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7" name="Freeform 223">
              <a:extLst>
                <a:ext uri="{FF2B5EF4-FFF2-40B4-BE49-F238E27FC236}">
                  <a16:creationId xmlns:a16="http://schemas.microsoft.com/office/drawing/2014/main" xmlns="" id="{A56C8492-6448-5447-A229-F30389CF2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8" name="Freeform 224">
              <a:extLst>
                <a:ext uri="{FF2B5EF4-FFF2-40B4-BE49-F238E27FC236}">
                  <a16:creationId xmlns:a16="http://schemas.microsoft.com/office/drawing/2014/main" xmlns="" id="{0500B393-D9BF-C14A-8619-A80CE82D47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65171"/>
              <a:ext cx="251667" cy="163097"/>
            </a:xfrm>
            <a:custGeom>
              <a:avLst/>
              <a:gdLst>
                <a:gd name="T0" fmla="*/ 0 w 1029"/>
                <a:gd name="T1" fmla="*/ 0 h 667"/>
                <a:gd name="T2" fmla="*/ 0 w 1029"/>
                <a:gd name="T3" fmla="*/ 666 h 667"/>
                <a:gd name="T4" fmla="*/ 1028 w 1029"/>
                <a:gd name="T5" fmla="*/ 28 h 667"/>
                <a:gd name="T6" fmla="*/ 983 w 1029"/>
                <a:gd name="T7" fmla="*/ 0 h 667"/>
                <a:gd name="T8" fmla="*/ 0 w 1029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9" h="667">
                  <a:moveTo>
                    <a:pt x="0" y="0"/>
                  </a:moveTo>
                  <a:lnTo>
                    <a:pt x="0" y="666"/>
                  </a:lnTo>
                  <a:lnTo>
                    <a:pt x="1028" y="28"/>
                  </a:lnTo>
                  <a:lnTo>
                    <a:pt x="983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9" name="Freeform 225">
              <a:extLst>
                <a:ext uri="{FF2B5EF4-FFF2-40B4-BE49-F238E27FC236}">
                  <a16:creationId xmlns:a16="http://schemas.microsoft.com/office/drawing/2014/main" xmlns="" id="{BFB50098-8A33-6C4A-AF29-B0FBC0B4A8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0" name="Freeform 227">
              <a:extLst>
                <a:ext uri="{FF2B5EF4-FFF2-40B4-BE49-F238E27FC236}">
                  <a16:creationId xmlns:a16="http://schemas.microsoft.com/office/drawing/2014/main" xmlns="" id="{F268B868-0F8A-0145-92D3-4AFA83812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1" name="Freeform 228">
              <a:extLst>
                <a:ext uri="{FF2B5EF4-FFF2-40B4-BE49-F238E27FC236}">
                  <a16:creationId xmlns:a16="http://schemas.microsoft.com/office/drawing/2014/main" xmlns="" id="{F64747D7-272D-E44F-B20D-FA332BB86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65172"/>
              <a:ext cx="252747" cy="164177"/>
            </a:xfrm>
            <a:custGeom>
              <a:avLst/>
              <a:gdLst>
                <a:gd name="T0" fmla="*/ 0 w 1030"/>
                <a:gd name="T1" fmla="*/ 0 h 671"/>
                <a:gd name="T2" fmla="*/ 0 w 1030"/>
                <a:gd name="T3" fmla="*/ 670 h 671"/>
                <a:gd name="T4" fmla="*/ 1029 w 1030"/>
                <a:gd name="T5" fmla="*/ 32 h 671"/>
                <a:gd name="T6" fmla="*/ 977 w 1030"/>
                <a:gd name="T7" fmla="*/ 0 h 671"/>
                <a:gd name="T8" fmla="*/ 0 w 1030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1">
                  <a:moveTo>
                    <a:pt x="0" y="0"/>
                  </a:moveTo>
                  <a:lnTo>
                    <a:pt x="0" y="670"/>
                  </a:lnTo>
                  <a:lnTo>
                    <a:pt x="1029" y="32"/>
                  </a:lnTo>
                  <a:lnTo>
                    <a:pt x="977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2" name="Freeform 230">
              <a:extLst>
                <a:ext uri="{FF2B5EF4-FFF2-40B4-BE49-F238E27FC236}">
                  <a16:creationId xmlns:a16="http://schemas.microsoft.com/office/drawing/2014/main" xmlns="" id="{A0F7DFF1-CC74-384F-887C-9898E203C7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3" name="Freeform 267">
              <a:extLst>
                <a:ext uri="{FF2B5EF4-FFF2-40B4-BE49-F238E27FC236}">
                  <a16:creationId xmlns:a16="http://schemas.microsoft.com/office/drawing/2014/main" xmlns="" id="{37BAF730-F29F-FB4D-A786-A65FBC973D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4" name="Freeform 271">
              <a:extLst>
                <a:ext uri="{FF2B5EF4-FFF2-40B4-BE49-F238E27FC236}">
                  <a16:creationId xmlns:a16="http://schemas.microsoft.com/office/drawing/2014/main" xmlns="" id="{A49A9397-7EF4-3447-AE30-57DD3FC89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03042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5" name="Freeform 272">
              <a:extLst>
                <a:ext uri="{FF2B5EF4-FFF2-40B4-BE49-F238E27FC236}">
                  <a16:creationId xmlns:a16="http://schemas.microsoft.com/office/drawing/2014/main" xmlns="" id="{5BD75805-7B62-8F49-9137-9777C9264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65172"/>
              <a:ext cx="252747" cy="165257"/>
            </a:xfrm>
            <a:custGeom>
              <a:avLst/>
              <a:gdLst>
                <a:gd name="T0" fmla="*/ 56 w 1030"/>
                <a:gd name="T1" fmla="*/ 0 h 674"/>
                <a:gd name="T2" fmla="*/ 0 w 1030"/>
                <a:gd name="T3" fmla="*/ 35 h 674"/>
                <a:gd name="T4" fmla="*/ 1029 w 1030"/>
                <a:gd name="T5" fmla="*/ 673 h 674"/>
                <a:gd name="T6" fmla="*/ 1029 w 1030"/>
                <a:gd name="T7" fmla="*/ 0 h 674"/>
                <a:gd name="T8" fmla="*/ 56 w 1030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4">
                  <a:moveTo>
                    <a:pt x="56" y="0"/>
                  </a:moveTo>
                  <a:lnTo>
                    <a:pt x="0" y="35"/>
                  </a:lnTo>
                  <a:lnTo>
                    <a:pt x="1029" y="673"/>
                  </a:lnTo>
                  <a:lnTo>
                    <a:pt x="1029" y="0"/>
                  </a:lnTo>
                  <a:lnTo>
                    <a:pt x="56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6" name="Freeform 278">
              <a:extLst>
                <a:ext uri="{FF2B5EF4-FFF2-40B4-BE49-F238E27FC236}">
                  <a16:creationId xmlns:a16="http://schemas.microsoft.com/office/drawing/2014/main" xmlns="" id="{759B691E-C72E-8344-932A-0ACB4F911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7" name="Freeform 279">
              <a:extLst>
                <a:ext uri="{FF2B5EF4-FFF2-40B4-BE49-F238E27FC236}">
                  <a16:creationId xmlns:a16="http://schemas.microsoft.com/office/drawing/2014/main" xmlns="" id="{771F77BC-F8D1-414E-830C-F04ABFC4EC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65172"/>
              <a:ext cx="252747" cy="165257"/>
            </a:xfrm>
            <a:custGeom>
              <a:avLst/>
              <a:gdLst>
                <a:gd name="T0" fmla="*/ 57 w 1031"/>
                <a:gd name="T1" fmla="*/ 0 h 674"/>
                <a:gd name="T2" fmla="*/ 0 w 1031"/>
                <a:gd name="T3" fmla="*/ 35 h 674"/>
                <a:gd name="T4" fmla="*/ 1030 w 1031"/>
                <a:gd name="T5" fmla="*/ 673 h 674"/>
                <a:gd name="T6" fmla="*/ 1030 w 1031"/>
                <a:gd name="T7" fmla="*/ 0 h 674"/>
                <a:gd name="T8" fmla="*/ 57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57" y="0"/>
                  </a:moveTo>
                  <a:lnTo>
                    <a:pt x="0" y="35"/>
                  </a:lnTo>
                  <a:lnTo>
                    <a:pt x="1030" y="673"/>
                  </a:lnTo>
                  <a:lnTo>
                    <a:pt x="1030" y="0"/>
                  </a:lnTo>
                  <a:lnTo>
                    <a:pt x="57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8" name="Freeform 280">
              <a:extLst>
                <a:ext uri="{FF2B5EF4-FFF2-40B4-BE49-F238E27FC236}">
                  <a16:creationId xmlns:a16="http://schemas.microsoft.com/office/drawing/2014/main" xmlns="" id="{FC2480CF-1EB4-8044-92A7-5B76F20134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334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9" name="Freeform 281">
              <a:extLst>
                <a:ext uri="{FF2B5EF4-FFF2-40B4-BE49-F238E27FC236}">
                  <a16:creationId xmlns:a16="http://schemas.microsoft.com/office/drawing/2014/main" xmlns="" id="{45CBE93C-85F5-2E42-8E1D-0E139BA4B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33426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0" name="Freeform 282">
              <a:extLst>
                <a:ext uri="{FF2B5EF4-FFF2-40B4-BE49-F238E27FC236}">
                  <a16:creationId xmlns:a16="http://schemas.microsoft.com/office/drawing/2014/main" xmlns="" id="{E89BA547-6D67-D347-8213-C2236D89B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1" name="Freeform 285">
              <a:extLst>
                <a:ext uri="{FF2B5EF4-FFF2-40B4-BE49-F238E27FC236}">
                  <a16:creationId xmlns:a16="http://schemas.microsoft.com/office/drawing/2014/main" xmlns="" id="{2F52DE50-4233-EC41-8C69-F0CE4BED16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2" name="Freeform 286">
              <a:extLst>
                <a:ext uri="{FF2B5EF4-FFF2-40B4-BE49-F238E27FC236}">
                  <a16:creationId xmlns:a16="http://schemas.microsoft.com/office/drawing/2014/main" xmlns="" id="{B2E89BC7-7D73-2343-9002-0F27ACCA0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3" name="Freeform 289">
              <a:extLst>
                <a:ext uri="{FF2B5EF4-FFF2-40B4-BE49-F238E27FC236}">
                  <a16:creationId xmlns:a16="http://schemas.microsoft.com/office/drawing/2014/main" xmlns="" id="{776ACE85-3775-B143-B352-E07BFD25A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4" name="Freeform 290">
              <a:extLst>
                <a:ext uri="{FF2B5EF4-FFF2-40B4-BE49-F238E27FC236}">
                  <a16:creationId xmlns:a16="http://schemas.microsoft.com/office/drawing/2014/main" xmlns="" id="{4375DBB3-EE5E-FA4B-9315-96D161741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65172"/>
              <a:ext cx="252747" cy="166337"/>
            </a:xfrm>
            <a:custGeom>
              <a:avLst/>
              <a:gdLst>
                <a:gd name="T0" fmla="*/ 63 w 1031"/>
                <a:gd name="T1" fmla="*/ 0 h 678"/>
                <a:gd name="T2" fmla="*/ 0 w 1031"/>
                <a:gd name="T3" fmla="*/ 39 h 678"/>
                <a:gd name="T4" fmla="*/ 1030 w 1031"/>
                <a:gd name="T5" fmla="*/ 677 h 678"/>
                <a:gd name="T6" fmla="*/ 1030 w 1031"/>
                <a:gd name="T7" fmla="*/ 0 h 678"/>
                <a:gd name="T8" fmla="*/ 63 w 1031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8">
                  <a:moveTo>
                    <a:pt x="63" y="0"/>
                  </a:moveTo>
                  <a:lnTo>
                    <a:pt x="0" y="39"/>
                  </a:lnTo>
                  <a:lnTo>
                    <a:pt x="1030" y="677"/>
                  </a:lnTo>
                  <a:lnTo>
                    <a:pt x="1030" y="0"/>
                  </a:lnTo>
                  <a:lnTo>
                    <a:pt x="63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5" name="Freeform 292">
              <a:extLst>
                <a:ext uri="{FF2B5EF4-FFF2-40B4-BE49-F238E27FC236}">
                  <a16:creationId xmlns:a16="http://schemas.microsoft.com/office/drawing/2014/main" xmlns="" id="{8C5D0C84-3C24-084E-B36B-FB7DA3D5FD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6" name="Freeform 297">
              <a:extLst>
                <a:ext uri="{FF2B5EF4-FFF2-40B4-BE49-F238E27FC236}">
                  <a16:creationId xmlns:a16="http://schemas.microsoft.com/office/drawing/2014/main" xmlns="" id="{329D7302-1C57-5841-9937-54D8463B0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185965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7" name="Freeform 298">
              <a:extLst>
                <a:ext uri="{FF2B5EF4-FFF2-40B4-BE49-F238E27FC236}">
                  <a16:creationId xmlns:a16="http://schemas.microsoft.com/office/drawing/2014/main" xmlns="" id="{3122DE82-7058-FC45-BA7C-912ADBD4F6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8" name="Freeform 300">
              <a:extLst>
                <a:ext uri="{FF2B5EF4-FFF2-40B4-BE49-F238E27FC236}">
                  <a16:creationId xmlns:a16="http://schemas.microsoft.com/office/drawing/2014/main" xmlns="" id="{D206E943-E9DC-AA42-B00C-886EE2E13C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7489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9" name="Freeform 301">
              <a:extLst>
                <a:ext uri="{FF2B5EF4-FFF2-40B4-BE49-F238E27FC236}">
                  <a16:creationId xmlns:a16="http://schemas.microsoft.com/office/drawing/2014/main" xmlns="" id="{1C65B90A-A603-584F-9395-8F05869B55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30" name="Freeform 307">
              <a:extLst>
                <a:ext uri="{FF2B5EF4-FFF2-40B4-BE49-F238E27FC236}">
                  <a16:creationId xmlns:a16="http://schemas.microsoft.com/office/drawing/2014/main" xmlns="" id="{25F62EF3-F5F8-FC41-8B4C-71A264789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31" name="Freeform 309">
              <a:extLst>
                <a:ext uri="{FF2B5EF4-FFF2-40B4-BE49-F238E27FC236}">
                  <a16:creationId xmlns:a16="http://schemas.microsoft.com/office/drawing/2014/main" xmlns="" id="{B5BF1A9B-9E99-004E-B3B2-175322DBBD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37" name="Freeform 312">
              <a:extLst>
                <a:ext uri="{FF2B5EF4-FFF2-40B4-BE49-F238E27FC236}">
                  <a16:creationId xmlns:a16="http://schemas.microsoft.com/office/drawing/2014/main" xmlns="" id="{CD3C377A-4553-9941-B711-C6E1CD833D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4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4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76" name="Freeform 313">
              <a:extLst>
                <a:ext uri="{FF2B5EF4-FFF2-40B4-BE49-F238E27FC236}">
                  <a16:creationId xmlns:a16="http://schemas.microsoft.com/office/drawing/2014/main" xmlns="" id="{BF91A182-7092-614D-B674-74DF65417B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73813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77" name="Freeform 314">
              <a:extLst>
                <a:ext uri="{FF2B5EF4-FFF2-40B4-BE49-F238E27FC236}">
                  <a16:creationId xmlns:a16="http://schemas.microsoft.com/office/drawing/2014/main" xmlns="" id="{092EB461-3AE4-984A-BA7D-BE643FEE5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3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78" name="Freeform 315">
              <a:extLst>
                <a:ext uri="{FF2B5EF4-FFF2-40B4-BE49-F238E27FC236}">
                  <a16:creationId xmlns:a16="http://schemas.microsoft.com/office/drawing/2014/main" xmlns="" id="{BE3E7A50-E90C-7941-8DF1-53176F6786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73813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79" name="Freeform 317">
              <a:extLst>
                <a:ext uri="{FF2B5EF4-FFF2-40B4-BE49-F238E27FC236}">
                  <a16:creationId xmlns:a16="http://schemas.microsoft.com/office/drawing/2014/main" xmlns="" id="{174CDA35-397B-ED42-9CC0-2155CAB68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80" name="Freeform 318">
              <a:extLst>
                <a:ext uri="{FF2B5EF4-FFF2-40B4-BE49-F238E27FC236}">
                  <a16:creationId xmlns:a16="http://schemas.microsoft.com/office/drawing/2014/main" xmlns="" id="{5921D1CA-B959-A441-9391-A2919FD045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73813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81" name="Freeform 322">
              <a:extLst>
                <a:ext uri="{FF2B5EF4-FFF2-40B4-BE49-F238E27FC236}">
                  <a16:creationId xmlns:a16="http://schemas.microsoft.com/office/drawing/2014/main" xmlns="" id="{064585B5-DA50-CB46-9AC2-893143A1F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185965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82" name="Freeform 325">
              <a:extLst>
                <a:ext uri="{FF2B5EF4-FFF2-40B4-BE49-F238E27FC236}">
                  <a16:creationId xmlns:a16="http://schemas.microsoft.com/office/drawing/2014/main" xmlns="" id="{5B4419CB-725C-F94F-91CF-9016423E0D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03042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83" name="Freeform 326">
              <a:extLst>
                <a:ext uri="{FF2B5EF4-FFF2-40B4-BE49-F238E27FC236}">
                  <a16:creationId xmlns:a16="http://schemas.microsoft.com/office/drawing/2014/main" xmlns="" id="{963169FF-C02D-A341-B0D2-B6D08D78F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65172"/>
              <a:ext cx="252747" cy="166337"/>
            </a:xfrm>
            <a:custGeom>
              <a:avLst/>
              <a:gdLst>
                <a:gd name="T0" fmla="*/ 0 w 1030"/>
                <a:gd name="T1" fmla="*/ 0 h 678"/>
                <a:gd name="T2" fmla="*/ 0 w 1030"/>
                <a:gd name="T3" fmla="*/ 677 h 678"/>
                <a:gd name="T4" fmla="*/ 1029 w 1030"/>
                <a:gd name="T5" fmla="*/ 39 h 678"/>
                <a:gd name="T6" fmla="*/ 967 w 1030"/>
                <a:gd name="T7" fmla="*/ 0 h 678"/>
                <a:gd name="T8" fmla="*/ 0 w 1030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8">
                  <a:moveTo>
                    <a:pt x="0" y="0"/>
                  </a:moveTo>
                  <a:lnTo>
                    <a:pt x="0" y="677"/>
                  </a:lnTo>
                  <a:lnTo>
                    <a:pt x="1029" y="39"/>
                  </a:lnTo>
                  <a:lnTo>
                    <a:pt x="967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84" name="Freeform 328">
              <a:extLst>
                <a:ext uri="{FF2B5EF4-FFF2-40B4-BE49-F238E27FC236}">
                  <a16:creationId xmlns:a16="http://schemas.microsoft.com/office/drawing/2014/main" xmlns="" id="{20BEA80E-C1EF-C94D-80AB-CFE80D8F9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334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</p:grpSp>
      <p:grpSp>
        <p:nvGrpSpPr>
          <p:cNvPr id="438" name="Group 247">
            <a:extLst>
              <a:ext uri="{FF2B5EF4-FFF2-40B4-BE49-F238E27FC236}">
                <a16:creationId xmlns:a16="http://schemas.microsoft.com/office/drawing/2014/main" xmlns="" id="{02782A81-EDDC-4A63-86AD-79A18FF6EED3}"/>
              </a:ext>
            </a:extLst>
          </p:cNvPr>
          <p:cNvGrpSpPr/>
          <p:nvPr/>
        </p:nvGrpSpPr>
        <p:grpSpPr>
          <a:xfrm rot="5400000">
            <a:off x="3651209" y="3941831"/>
            <a:ext cx="9422500" cy="1538841"/>
            <a:chOff x="1869557" y="865171"/>
            <a:chExt cx="4790303" cy="782331"/>
          </a:xfrm>
        </p:grpSpPr>
        <p:sp>
          <p:nvSpPr>
            <p:cNvPr id="439" name="Freeform 85">
              <a:extLst>
                <a:ext uri="{FF2B5EF4-FFF2-40B4-BE49-F238E27FC236}">
                  <a16:creationId xmlns:a16="http://schemas.microsoft.com/office/drawing/2014/main" xmlns="" id="{249D00A9-B6D1-4001-9F0C-C253B1EAE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0" name="Freeform 87">
              <a:extLst>
                <a:ext uri="{FF2B5EF4-FFF2-40B4-BE49-F238E27FC236}">
                  <a16:creationId xmlns:a16="http://schemas.microsoft.com/office/drawing/2014/main" xmlns="" id="{2AD00F13-00C5-410B-AA19-6E19BF405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1" name="Freeform 89">
              <a:extLst>
                <a:ext uri="{FF2B5EF4-FFF2-40B4-BE49-F238E27FC236}">
                  <a16:creationId xmlns:a16="http://schemas.microsoft.com/office/drawing/2014/main" xmlns="" id="{6697B980-006B-4704-825B-000652005F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2" name="Freeform 91">
              <a:extLst>
                <a:ext uri="{FF2B5EF4-FFF2-40B4-BE49-F238E27FC236}">
                  <a16:creationId xmlns:a16="http://schemas.microsoft.com/office/drawing/2014/main" xmlns="" id="{47B06728-6D01-4AC5-B816-458ABA7B4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3" name="Freeform 92">
              <a:extLst>
                <a:ext uri="{FF2B5EF4-FFF2-40B4-BE49-F238E27FC236}">
                  <a16:creationId xmlns:a16="http://schemas.microsoft.com/office/drawing/2014/main" xmlns="" id="{60F9D104-623B-4966-B956-37BD5E06C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4" name="Freeform 98">
              <a:extLst>
                <a:ext uri="{FF2B5EF4-FFF2-40B4-BE49-F238E27FC236}">
                  <a16:creationId xmlns:a16="http://schemas.microsoft.com/office/drawing/2014/main" xmlns="" id="{866FF127-9999-498C-A270-5808A90C37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5" name="Freeform 104">
              <a:extLst>
                <a:ext uri="{FF2B5EF4-FFF2-40B4-BE49-F238E27FC236}">
                  <a16:creationId xmlns:a16="http://schemas.microsoft.com/office/drawing/2014/main" xmlns="" id="{F922F026-8EDF-4D2F-806A-C11512C89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6" name="Freeform 106">
              <a:extLst>
                <a:ext uri="{FF2B5EF4-FFF2-40B4-BE49-F238E27FC236}">
                  <a16:creationId xmlns:a16="http://schemas.microsoft.com/office/drawing/2014/main" xmlns="" id="{7A5FA544-1DA7-4167-B09B-4D54839A2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7" name="Freeform 111">
              <a:extLst>
                <a:ext uri="{FF2B5EF4-FFF2-40B4-BE49-F238E27FC236}">
                  <a16:creationId xmlns:a16="http://schemas.microsoft.com/office/drawing/2014/main" xmlns="" id="{6BB56AE8-E47D-48BA-B88E-1A089F7A9F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8" name="Freeform 112">
              <a:extLst>
                <a:ext uri="{FF2B5EF4-FFF2-40B4-BE49-F238E27FC236}">
                  <a16:creationId xmlns:a16="http://schemas.microsoft.com/office/drawing/2014/main" xmlns="" id="{FC98E01F-5AE8-4363-B6AF-AB1FD7194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9" name="Freeform 115">
              <a:extLst>
                <a:ext uri="{FF2B5EF4-FFF2-40B4-BE49-F238E27FC236}">
                  <a16:creationId xmlns:a16="http://schemas.microsoft.com/office/drawing/2014/main" xmlns="" id="{D5FA51E7-85E9-497F-8125-8881FB5A9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0" name="Freeform 120">
              <a:extLst>
                <a:ext uri="{FF2B5EF4-FFF2-40B4-BE49-F238E27FC236}">
                  <a16:creationId xmlns:a16="http://schemas.microsoft.com/office/drawing/2014/main" xmlns="" id="{331C329D-A99C-4822-A24D-9C7CC8255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028269"/>
              <a:ext cx="249506" cy="313233"/>
            </a:xfrm>
            <a:custGeom>
              <a:avLst/>
              <a:gdLst>
                <a:gd name="T0" fmla="*/ 0 w 1017"/>
                <a:gd name="T1" fmla="*/ 630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30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30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3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1" name="Freeform 121">
              <a:extLst>
                <a:ext uri="{FF2B5EF4-FFF2-40B4-BE49-F238E27FC236}">
                  <a16:creationId xmlns:a16="http://schemas.microsoft.com/office/drawing/2014/main" xmlns="" id="{93682FC9-2650-42DA-8CAC-4D9AE23545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65171"/>
              <a:ext cx="249506" cy="163097"/>
            </a:xfrm>
            <a:custGeom>
              <a:avLst/>
              <a:gdLst>
                <a:gd name="T0" fmla="*/ 31 w 1017"/>
                <a:gd name="T1" fmla="*/ 0 h 667"/>
                <a:gd name="T2" fmla="*/ 0 w 1017"/>
                <a:gd name="T3" fmla="*/ 19 h 667"/>
                <a:gd name="T4" fmla="*/ 0 w 1017"/>
                <a:gd name="T5" fmla="*/ 36 h 667"/>
                <a:gd name="T6" fmla="*/ 1016 w 1017"/>
                <a:gd name="T7" fmla="*/ 666 h 667"/>
                <a:gd name="T8" fmla="*/ 1016 w 1017"/>
                <a:gd name="T9" fmla="*/ 0 h 667"/>
                <a:gd name="T10" fmla="*/ 31 w 1017"/>
                <a:gd name="T11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7" h="667">
                  <a:moveTo>
                    <a:pt x="31" y="0"/>
                  </a:moveTo>
                  <a:lnTo>
                    <a:pt x="0" y="19"/>
                  </a:lnTo>
                  <a:lnTo>
                    <a:pt x="0" y="36"/>
                  </a:lnTo>
                  <a:lnTo>
                    <a:pt x="1016" y="666"/>
                  </a:lnTo>
                  <a:lnTo>
                    <a:pt x="1016" y="0"/>
                  </a:lnTo>
                  <a:lnTo>
                    <a:pt x="3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2" name="Freeform 126">
              <a:extLst>
                <a:ext uri="{FF2B5EF4-FFF2-40B4-BE49-F238E27FC236}">
                  <a16:creationId xmlns:a16="http://schemas.microsoft.com/office/drawing/2014/main" xmlns="" id="{81AD9C03-6D95-47C9-AD65-F70215658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3" name="Freeform 128">
              <a:extLst>
                <a:ext uri="{FF2B5EF4-FFF2-40B4-BE49-F238E27FC236}">
                  <a16:creationId xmlns:a16="http://schemas.microsoft.com/office/drawing/2014/main" xmlns="" id="{9D07A0FE-54E0-4A5D-9B16-4ADB0E35B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4" name="Freeform 129">
              <a:extLst>
                <a:ext uri="{FF2B5EF4-FFF2-40B4-BE49-F238E27FC236}">
                  <a16:creationId xmlns:a16="http://schemas.microsoft.com/office/drawing/2014/main" xmlns="" id="{700F8452-BA06-46B7-9B93-DC9E93609B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5" name="Freeform 130">
              <a:extLst>
                <a:ext uri="{FF2B5EF4-FFF2-40B4-BE49-F238E27FC236}">
                  <a16:creationId xmlns:a16="http://schemas.microsoft.com/office/drawing/2014/main" xmlns="" id="{E2ABDF6F-CC1F-41C6-A53E-41A2BC3A4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324875"/>
              <a:ext cx="252747" cy="313233"/>
            </a:xfrm>
            <a:custGeom>
              <a:avLst/>
              <a:gdLst>
                <a:gd name="T0" fmla="*/ 0 w 1032"/>
                <a:gd name="T1" fmla="*/ 637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7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6" name="Freeform 131">
              <a:extLst>
                <a:ext uri="{FF2B5EF4-FFF2-40B4-BE49-F238E27FC236}">
                  <a16:creationId xmlns:a16="http://schemas.microsoft.com/office/drawing/2014/main" xmlns="" id="{6CD7B376-3643-49B3-B928-E829EFEBFC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324875"/>
              <a:ext cx="249506" cy="313233"/>
            </a:xfrm>
            <a:custGeom>
              <a:avLst/>
              <a:gdLst>
                <a:gd name="T0" fmla="*/ 0 w 1017"/>
                <a:gd name="T1" fmla="*/ 629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2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29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7" name="Freeform 132">
              <a:extLst>
                <a:ext uri="{FF2B5EF4-FFF2-40B4-BE49-F238E27FC236}">
                  <a16:creationId xmlns:a16="http://schemas.microsoft.com/office/drawing/2014/main" xmlns="" id="{37A1C0A2-3FB2-45F9-9971-2892738E7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8" name="Freeform 135">
              <a:extLst>
                <a:ext uri="{FF2B5EF4-FFF2-40B4-BE49-F238E27FC236}">
                  <a16:creationId xmlns:a16="http://schemas.microsoft.com/office/drawing/2014/main" xmlns="" id="{79C0451D-E1F6-4FB1-8FF9-D934194344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028269"/>
              <a:ext cx="252747" cy="313233"/>
            </a:xfrm>
            <a:custGeom>
              <a:avLst/>
              <a:gdLst>
                <a:gd name="T0" fmla="*/ 0 w 1032"/>
                <a:gd name="T1" fmla="*/ 638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8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9" name="Freeform 136">
              <a:extLst>
                <a:ext uri="{FF2B5EF4-FFF2-40B4-BE49-F238E27FC236}">
                  <a16:creationId xmlns:a16="http://schemas.microsoft.com/office/drawing/2014/main" xmlns="" id="{3BE0F327-4D0D-4464-BE59-3124A6C78A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0" name="Freeform 140">
              <a:extLst>
                <a:ext uri="{FF2B5EF4-FFF2-40B4-BE49-F238E27FC236}">
                  <a16:creationId xmlns:a16="http://schemas.microsoft.com/office/drawing/2014/main" xmlns="" id="{71C6BC2F-C913-4BD1-AFD9-B15F787D7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1" name="Freeform 141">
              <a:extLst>
                <a:ext uri="{FF2B5EF4-FFF2-40B4-BE49-F238E27FC236}">
                  <a16:creationId xmlns:a16="http://schemas.microsoft.com/office/drawing/2014/main" xmlns="" id="{46AF8837-2BD0-40DB-A52C-F862AB885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65172"/>
              <a:ext cx="252747" cy="164177"/>
            </a:xfrm>
            <a:custGeom>
              <a:avLst/>
              <a:gdLst>
                <a:gd name="T0" fmla="*/ 52 w 1032"/>
                <a:gd name="T1" fmla="*/ 0 h 671"/>
                <a:gd name="T2" fmla="*/ 0 w 1032"/>
                <a:gd name="T3" fmla="*/ 32 h 671"/>
                <a:gd name="T4" fmla="*/ 1031 w 1032"/>
                <a:gd name="T5" fmla="*/ 670 h 671"/>
                <a:gd name="T6" fmla="*/ 1031 w 1032"/>
                <a:gd name="T7" fmla="*/ 0 h 671"/>
                <a:gd name="T8" fmla="*/ 52 w 1032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2" h="671">
                  <a:moveTo>
                    <a:pt x="52" y="0"/>
                  </a:moveTo>
                  <a:lnTo>
                    <a:pt x="0" y="32"/>
                  </a:lnTo>
                  <a:lnTo>
                    <a:pt x="1031" y="670"/>
                  </a:lnTo>
                  <a:lnTo>
                    <a:pt x="1031" y="0"/>
                  </a:lnTo>
                  <a:lnTo>
                    <a:pt x="52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2" name="Freeform 143">
              <a:extLst>
                <a:ext uri="{FF2B5EF4-FFF2-40B4-BE49-F238E27FC236}">
                  <a16:creationId xmlns:a16="http://schemas.microsoft.com/office/drawing/2014/main" xmlns="" id="{4A175FBD-491C-4BA6-A0AA-DBCAB56CB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3" name="Freeform 146">
              <a:extLst>
                <a:ext uri="{FF2B5EF4-FFF2-40B4-BE49-F238E27FC236}">
                  <a16:creationId xmlns:a16="http://schemas.microsoft.com/office/drawing/2014/main" xmlns="" id="{3363021C-4513-4C50-906D-1B34829A8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178733"/>
              <a:ext cx="249506" cy="308912"/>
            </a:xfrm>
            <a:custGeom>
              <a:avLst/>
              <a:gdLst>
                <a:gd name="T0" fmla="*/ 0 w 1017"/>
                <a:gd name="T1" fmla="*/ 1259 h 1260"/>
                <a:gd name="T2" fmla="*/ 1016 w 1017"/>
                <a:gd name="T3" fmla="*/ 630 h 1260"/>
                <a:gd name="T4" fmla="*/ 0 w 1017"/>
                <a:gd name="T5" fmla="*/ 0 h 1260"/>
                <a:gd name="T6" fmla="*/ 0 w 1017"/>
                <a:gd name="T7" fmla="*/ 1259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0">
                  <a:moveTo>
                    <a:pt x="0" y="1259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5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4" name="Freeform 147">
              <a:extLst>
                <a:ext uri="{FF2B5EF4-FFF2-40B4-BE49-F238E27FC236}">
                  <a16:creationId xmlns:a16="http://schemas.microsoft.com/office/drawing/2014/main" xmlns="" id="{419933E2-34D6-4251-9092-C21301A30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5" name="Freeform 149">
              <a:extLst>
                <a:ext uri="{FF2B5EF4-FFF2-40B4-BE49-F238E27FC236}">
                  <a16:creationId xmlns:a16="http://schemas.microsoft.com/office/drawing/2014/main" xmlns="" id="{4B887CB1-646B-485F-AA22-C4C93F5BCA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72732"/>
              <a:ext cx="252747" cy="313233"/>
            </a:xfrm>
            <a:custGeom>
              <a:avLst/>
              <a:gdLst>
                <a:gd name="T0" fmla="*/ 1031 w 1032"/>
                <a:gd name="T1" fmla="*/ 638 h 1277"/>
                <a:gd name="T2" fmla="*/ 0 w 1032"/>
                <a:gd name="T3" fmla="*/ 1276 h 1277"/>
                <a:gd name="T4" fmla="*/ 0 w 1032"/>
                <a:gd name="T5" fmla="*/ 0 h 1277"/>
                <a:gd name="T6" fmla="*/ 1031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1031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6" name="Freeform 150">
              <a:extLst>
                <a:ext uri="{FF2B5EF4-FFF2-40B4-BE49-F238E27FC236}">
                  <a16:creationId xmlns:a16="http://schemas.microsoft.com/office/drawing/2014/main" xmlns="" id="{0BA07575-B58A-47E1-9923-6AF81327F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7" name="Freeform 156">
              <a:extLst>
                <a:ext uri="{FF2B5EF4-FFF2-40B4-BE49-F238E27FC236}">
                  <a16:creationId xmlns:a16="http://schemas.microsoft.com/office/drawing/2014/main" xmlns="" id="{64A9BDC2-AD7A-4DE5-860B-9F2A6A08B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8" name="Freeform 158">
              <a:extLst>
                <a:ext uri="{FF2B5EF4-FFF2-40B4-BE49-F238E27FC236}">
                  <a16:creationId xmlns:a16="http://schemas.microsoft.com/office/drawing/2014/main" xmlns="" id="{A0F5824A-4FD1-4F83-B4F6-F84DFC3EA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9" name="Freeform 161">
              <a:extLst>
                <a:ext uri="{FF2B5EF4-FFF2-40B4-BE49-F238E27FC236}">
                  <a16:creationId xmlns:a16="http://schemas.microsoft.com/office/drawing/2014/main" xmlns="" id="{DF5E4DE3-C340-4D69-B061-568C21E02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0" name="Freeform 162">
              <a:extLst>
                <a:ext uri="{FF2B5EF4-FFF2-40B4-BE49-F238E27FC236}">
                  <a16:creationId xmlns:a16="http://schemas.microsoft.com/office/drawing/2014/main" xmlns="" id="{3CDC526F-05F5-4DF7-8938-2A7BD9EAC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73813"/>
              <a:ext cx="249506" cy="308912"/>
            </a:xfrm>
            <a:custGeom>
              <a:avLst/>
              <a:gdLst>
                <a:gd name="T0" fmla="*/ 0 w 1017"/>
                <a:gd name="T1" fmla="*/ 1260 h 1261"/>
                <a:gd name="T2" fmla="*/ 1016 w 1017"/>
                <a:gd name="T3" fmla="*/ 630 h 1261"/>
                <a:gd name="T4" fmla="*/ 0 w 1017"/>
                <a:gd name="T5" fmla="*/ 0 h 1261"/>
                <a:gd name="T6" fmla="*/ 0 w 1017"/>
                <a:gd name="T7" fmla="*/ 1260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1">
                  <a:moveTo>
                    <a:pt x="0" y="1260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6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1" name="Freeform 163">
              <a:extLst>
                <a:ext uri="{FF2B5EF4-FFF2-40B4-BE49-F238E27FC236}">
                  <a16:creationId xmlns:a16="http://schemas.microsoft.com/office/drawing/2014/main" xmlns="" id="{096E56F9-4278-4FA4-8C01-87065DD14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65171"/>
              <a:ext cx="252747" cy="163097"/>
            </a:xfrm>
            <a:custGeom>
              <a:avLst/>
              <a:gdLst>
                <a:gd name="T0" fmla="*/ 0 w 1030"/>
                <a:gd name="T1" fmla="*/ 0 h 667"/>
                <a:gd name="T2" fmla="*/ 0 w 1030"/>
                <a:gd name="T3" fmla="*/ 666 h 667"/>
                <a:gd name="T4" fmla="*/ 1029 w 1030"/>
                <a:gd name="T5" fmla="*/ 28 h 667"/>
                <a:gd name="T6" fmla="*/ 985 w 1030"/>
                <a:gd name="T7" fmla="*/ 0 h 667"/>
                <a:gd name="T8" fmla="*/ 0 w 1030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67">
                  <a:moveTo>
                    <a:pt x="0" y="0"/>
                  </a:moveTo>
                  <a:lnTo>
                    <a:pt x="0" y="666"/>
                  </a:lnTo>
                  <a:lnTo>
                    <a:pt x="1029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2" name="Freeform 164">
              <a:extLst>
                <a:ext uri="{FF2B5EF4-FFF2-40B4-BE49-F238E27FC236}">
                  <a16:creationId xmlns:a16="http://schemas.microsoft.com/office/drawing/2014/main" xmlns="" id="{10116130-A750-4A07-9548-AACEF42EC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3" name="Freeform 166">
              <a:extLst>
                <a:ext uri="{FF2B5EF4-FFF2-40B4-BE49-F238E27FC236}">
                  <a16:creationId xmlns:a16="http://schemas.microsoft.com/office/drawing/2014/main" xmlns="" id="{F66007F7-C83E-46DA-B8C6-7508E9A5E1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176573"/>
              <a:ext cx="252747" cy="312152"/>
            </a:xfrm>
            <a:custGeom>
              <a:avLst/>
              <a:gdLst>
                <a:gd name="T0" fmla="*/ 1031 w 1032"/>
                <a:gd name="T1" fmla="*/ 638 h 1276"/>
                <a:gd name="T2" fmla="*/ 0 w 1032"/>
                <a:gd name="T3" fmla="*/ 1275 h 1276"/>
                <a:gd name="T4" fmla="*/ 0 w 1032"/>
                <a:gd name="T5" fmla="*/ 0 h 1276"/>
                <a:gd name="T6" fmla="*/ 1031 w 1032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6">
                  <a:moveTo>
                    <a:pt x="1031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4" name="Freeform 167">
              <a:extLst>
                <a:ext uri="{FF2B5EF4-FFF2-40B4-BE49-F238E27FC236}">
                  <a16:creationId xmlns:a16="http://schemas.microsoft.com/office/drawing/2014/main" xmlns="" id="{1A027D89-37EE-4C45-8BAA-8436B7AC04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5" name="Freeform 172">
              <a:extLst>
                <a:ext uri="{FF2B5EF4-FFF2-40B4-BE49-F238E27FC236}">
                  <a16:creationId xmlns:a16="http://schemas.microsoft.com/office/drawing/2014/main" xmlns="" id="{46C2B9BA-74E9-4EDC-B4BA-E0B549A69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6" name="Freeform 173">
              <a:extLst>
                <a:ext uri="{FF2B5EF4-FFF2-40B4-BE49-F238E27FC236}">
                  <a16:creationId xmlns:a16="http://schemas.microsoft.com/office/drawing/2014/main" xmlns="" id="{45A0A20B-3EA1-416E-A89C-7C000A0AA4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7" name="Freeform 178">
              <a:extLst>
                <a:ext uri="{FF2B5EF4-FFF2-40B4-BE49-F238E27FC236}">
                  <a16:creationId xmlns:a16="http://schemas.microsoft.com/office/drawing/2014/main" xmlns="" id="{8ABBF07F-A5D4-467A-9DF1-C0CAB7CF5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8" name="Freeform 180">
              <a:extLst>
                <a:ext uri="{FF2B5EF4-FFF2-40B4-BE49-F238E27FC236}">
                  <a16:creationId xmlns:a16="http://schemas.microsoft.com/office/drawing/2014/main" xmlns="" id="{C68251F6-8353-406D-B4C4-A15DC1FB1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9" name="Freeform 181">
              <a:extLst>
                <a:ext uri="{FF2B5EF4-FFF2-40B4-BE49-F238E27FC236}">
                  <a16:creationId xmlns:a16="http://schemas.microsoft.com/office/drawing/2014/main" xmlns="" id="{98487B8A-A4F5-4A77-AD79-D121A22B8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0" name="Freeform 182">
              <a:extLst>
                <a:ext uri="{FF2B5EF4-FFF2-40B4-BE49-F238E27FC236}">
                  <a16:creationId xmlns:a16="http://schemas.microsoft.com/office/drawing/2014/main" xmlns="" id="{CDEC5405-A1F5-4BB7-965F-5BC25F6DD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1" name="Freeform 184">
              <a:extLst>
                <a:ext uri="{FF2B5EF4-FFF2-40B4-BE49-F238E27FC236}">
                  <a16:creationId xmlns:a16="http://schemas.microsoft.com/office/drawing/2014/main" xmlns="" id="{70148F8F-6706-4944-A429-871F3B74E5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2" name="Freeform 185">
              <a:extLst>
                <a:ext uri="{FF2B5EF4-FFF2-40B4-BE49-F238E27FC236}">
                  <a16:creationId xmlns:a16="http://schemas.microsoft.com/office/drawing/2014/main" xmlns="" id="{E8CFCE2E-CE34-4690-BC5D-27D962FEB6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176573"/>
              <a:ext cx="251667" cy="312152"/>
            </a:xfrm>
            <a:custGeom>
              <a:avLst/>
              <a:gdLst>
                <a:gd name="T0" fmla="*/ 0 w 1029"/>
                <a:gd name="T1" fmla="*/ 638 h 1276"/>
                <a:gd name="T2" fmla="*/ 1028 w 1029"/>
                <a:gd name="T3" fmla="*/ 1275 h 1276"/>
                <a:gd name="T4" fmla="*/ 1028 w 1029"/>
                <a:gd name="T5" fmla="*/ 0 h 1276"/>
                <a:gd name="T6" fmla="*/ 0 w 1029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6">
                  <a:moveTo>
                    <a:pt x="0" y="638"/>
                  </a:moveTo>
                  <a:lnTo>
                    <a:pt x="1028" y="1275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3" name="Freeform 189">
              <a:extLst>
                <a:ext uri="{FF2B5EF4-FFF2-40B4-BE49-F238E27FC236}">
                  <a16:creationId xmlns:a16="http://schemas.microsoft.com/office/drawing/2014/main" xmlns="" id="{A9E4BE0B-6BE8-44F3-A654-63A9C7704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4" name="Freeform 190">
              <a:extLst>
                <a:ext uri="{FF2B5EF4-FFF2-40B4-BE49-F238E27FC236}">
                  <a16:creationId xmlns:a16="http://schemas.microsoft.com/office/drawing/2014/main" xmlns="" id="{C2BD18FA-BCA8-4FB9-AD37-547ABBC380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5" name="Freeform 195">
              <a:extLst>
                <a:ext uri="{FF2B5EF4-FFF2-40B4-BE49-F238E27FC236}">
                  <a16:creationId xmlns:a16="http://schemas.microsoft.com/office/drawing/2014/main" xmlns="" id="{15F8DDC2-FE72-48B5-ADF8-B2A829FAD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6" name="Freeform 196">
              <a:extLst>
                <a:ext uri="{FF2B5EF4-FFF2-40B4-BE49-F238E27FC236}">
                  <a16:creationId xmlns:a16="http://schemas.microsoft.com/office/drawing/2014/main" xmlns="" id="{B6D6B710-6ED6-4638-A22F-DD9EB52DD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72732"/>
              <a:ext cx="251667" cy="313233"/>
            </a:xfrm>
            <a:custGeom>
              <a:avLst/>
              <a:gdLst>
                <a:gd name="T0" fmla="*/ 0 w 1029"/>
                <a:gd name="T1" fmla="*/ 638 h 1277"/>
                <a:gd name="T2" fmla="*/ 1028 w 1029"/>
                <a:gd name="T3" fmla="*/ 1276 h 1277"/>
                <a:gd name="T4" fmla="*/ 1028 w 1029"/>
                <a:gd name="T5" fmla="*/ 0 h 1277"/>
                <a:gd name="T6" fmla="*/ 0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0" y="638"/>
                  </a:moveTo>
                  <a:lnTo>
                    <a:pt x="1028" y="1276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7" name="Freeform 197">
              <a:extLst>
                <a:ext uri="{FF2B5EF4-FFF2-40B4-BE49-F238E27FC236}">
                  <a16:creationId xmlns:a16="http://schemas.microsoft.com/office/drawing/2014/main" xmlns="" id="{CD4116B6-0064-4F5B-955C-00EA6072E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65172"/>
              <a:ext cx="252747" cy="164177"/>
            </a:xfrm>
            <a:custGeom>
              <a:avLst/>
              <a:gdLst>
                <a:gd name="T0" fmla="*/ 52 w 1031"/>
                <a:gd name="T1" fmla="*/ 0 h 671"/>
                <a:gd name="T2" fmla="*/ 0 w 1031"/>
                <a:gd name="T3" fmla="*/ 32 h 671"/>
                <a:gd name="T4" fmla="*/ 1030 w 1031"/>
                <a:gd name="T5" fmla="*/ 670 h 671"/>
                <a:gd name="T6" fmla="*/ 1030 w 1031"/>
                <a:gd name="T7" fmla="*/ 0 h 671"/>
                <a:gd name="T8" fmla="*/ 52 w 1031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1">
                  <a:moveTo>
                    <a:pt x="52" y="0"/>
                  </a:moveTo>
                  <a:lnTo>
                    <a:pt x="0" y="32"/>
                  </a:lnTo>
                  <a:lnTo>
                    <a:pt x="1030" y="670"/>
                  </a:lnTo>
                  <a:lnTo>
                    <a:pt x="1030" y="0"/>
                  </a:lnTo>
                  <a:lnTo>
                    <a:pt x="52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8" name="Freeform 199">
              <a:extLst>
                <a:ext uri="{FF2B5EF4-FFF2-40B4-BE49-F238E27FC236}">
                  <a16:creationId xmlns:a16="http://schemas.microsoft.com/office/drawing/2014/main" xmlns="" id="{EB3FCC9D-70D5-42C8-900A-93B5DEC0D6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9" name="Freeform 203">
              <a:extLst>
                <a:ext uri="{FF2B5EF4-FFF2-40B4-BE49-F238E27FC236}">
                  <a16:creationId xmlns:a16="http://schemas.microsoft.com/office/drawing/2014/main" xmlns="" id="{F9CCE6FC-0385-44DA-8CF9-4CB58FB339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0" name="Freeform 204">
              <a:extLst>
                <a:ext uri="{FF2B5EF4-FFF2-40B4-BE49-F238E27FC236}">
                  <a16:creationId xmlns:a16="http://schemas.microsoft.com/office/drawing/2014/main" xmlns="" id="{F14C2032-6E22-415E-A12A-399D0D405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1" name="Freeform 300">
              <a:extLst>
                <a:ext uri="{FF2B5EF4-FFF2-40B4-BE49-F238E27FC236}">
                  <a16:creationId xmlns:a16="http://schemas.microsoft.com/office/drawing/2014/main" xmlns="" id="{79E90FA8-5882-49FD-8748-2A3A6C2FB2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2" name="Freeform 301">
              <a:extLst>
                <a:ext uri="{FF2B5EF4-FFF2-40B4-BE49-F238E27FC236}">
                  <a16:creationId xmlns:a16="http://schemas.microsoft.com/office/drawing/2014/main" xmlns="" id="{00536513-272B-4E04-974A-4AF3652C8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3" name="Freeform 213">
              <a:extLst>
                <a:ext uri="{FF2B5EF4-FFF2-40B4-BE49-F238E27FC236}">
                  <a16:creationId xmlns:a16="http://schemas.microsoft.com/office/drawing/2014/main" xmlns="" id="{840AF663-E8D1-42DE-8BB4-E0732C620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324875"/>
              <a:ext cx="251667" cy="313233"/>
            </a:xfrm>
            <a:custGeom>
              <a:avLst/>
              <a:gdLst>
                <a:gd name="T0" fmla="*/ 1028 w 1029"/>
                <a:gd name="T1" fmla="*/ 637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4" name="Freeform 216">
              <a:extLst>
                <a:ext uri="{FF2B5EF4-FFF2-40B4-BE49-F238E27FC236}">
                  <a16:creationId xmlns:a16="http://schemas.microsoft.com/office/drawing/2014/main" xmlns="" id="{C8A5FCC3-3422-48FC-BCDE-D6D63FC95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028269"/>
              <a:ext cx="251667" cy="313233"/>
            </a:xfrm>
            <a:custGeom>
              <a:avLst/>
              <a:gdLst>
                <a:gd name="T0" fmla="*/ 1028 w 1029"/>
                <a:gd name="T1" fmla="*/ 638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5" name="Freeform 221">
              <a:extLst>
                <a:ext uri="{FF2B5EF4-FFF2-40B4-BE49-F238E27FC236}">
                  <a16:creationId xmlns:a16="http://schemas.microsoft.com/office/drawing/2014/main" xmlns="" id="{B17D17B5-7EAF-4C52-BEF5-0D18214B3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6" name="Freeform 222">
              <a:extLst>
                <a:ext uri="{FF2B5EF4-FFF2-40B4-BE49-F238E27FC236}">
                  <a16:creationId xmlns:a16="http://schemas.microsoft.com/office/drawing/2014/main" xmlns="" id="{C3BFEC61-770B-4648-8BDD-EF4D96D468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7" name="Freeform 223">
              <a:extLst>
                <a:ext uri="{FF2B5EF4-FFF2-40B4-BE49-F238E27FC236}">
                  <a16:creationId xmlns:a16="http://schemas.microsoft.com/office/drawing/2014/main" xmlns="" id="{65FB7A23-50B3-4995-AC04-B49D52D9CE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8" name="Freeform 224">
              <a:extLst>
                <a:ext uri="{FF2B5EF4-FFF2-40B4-BE49-F238E27FC236}">
                  <a16:creationId xmlns:a16="http://schemas.microsoft.com/office/drawing/2014/main" xmlns="" id="{BB40E6E0-1CB5-485A-A7C8-ED9927AE2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65171"/>
              <a:ext cx="251667" cy="163097"/>
            </a:xfrm>
            <a:custGeom>
              <a:avLst/>
              <a:gdLst>
                <a:gd name="T0" fmla="*/ 0 w 1029"/>
                <a:gd name="T1" fmla="*/ 0 h 667"/>
                <a:gd name="T2" fmla="*/ 0 w 1029"/>
                <a:gd name="T3" fmla="*/ 666 h 667"/>
                <a:gd name="T4" fmla="*/ 1028 w 1029"/>
                <a:gd name="T5" fmla="*/ 28 h 667"/>
                <a:gd name="T6" fmla="*/ 983 w 1029"/>
                <a:gd name="T7" fmla="*/ 0 h 667"/>
                <a:gd name="T8" fmla="*/ 0 w 1029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9" h="667">
                  <a:moveTo>
                    <a:pt x="0" y="0"/>
                  </a:moveTo>
                  <a:lnTo>
                    <a:pt x="0" y="666"/>
                  </a:lnTo>
                  <a:lnTo>
                    <a:pt x="1028" y="28"/>
                  </a:lnTo>
                  <a:lnTo>
                    <a:pt x="983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9" name="Freeform 225">
              <a:extLst>
                <a:ext uri="{FF2B5EF4-FFF2-40B4-BE49-F238E27FC236}">
                  <a16:creationId xmlns:a16="http://schemas.microsoft.com/office/drawing/2014/main" xmlns="" id="{3D5A656A-7864-430E-8B50-6E8554333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0" name="Freeform 227">
              <a:extLst>
                <a:ext uri="{FF2B5EF4-FFF2-40B4-BE49-F238E27FC236}">
                  <a16:creationId xmlns:a16="http://schemas.microsoft.com/office/drawing/2014/main" xmlns="" id="{9DF5FEA1-CF1C-4E30-8533-79932EC18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1" name="Freeform 228">
              <a:extLst>
                <a:ext uri="{FF2B5EF4-FFF2-40B4-BE49-F238E27FC236}">
                  <a16:creationId xmlns:a16="http://schemas.microsoft.com/office/drawing/2014/main" xmlns="" id="{A9CEB2BB-2B2E-4AB4-8106-406CD97C1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65172"/>
              <a:ext cx="252747" cy="164177"/>
            </a:xfrm>
            <a:custGeom>
              <a:avLst/>
              <a:gdLst>
                <a:gd name="T0" fmla="*/ 0 w 1030"/>
                <a:gd name="T1" fmla="*/ 0 h 671"/>
                <a:gd name="T2" fmla="*/ 0 w 1030"/>
                <a:gd name="T3" fmla="*/ 670 h 671"/>
                <a:gd name="T4" fmla="*/ 1029 w 1030"/>
                <a:gd name="T5" fmla="*/ 32 h 671"/>
                <a:gd name="T6" fmla="*/ 977 w 1030"/>
                <a:gd name="T7" fmla="*/ 0 h 671"/>
                <a:gd name="T8" fmla="*/ 0 w 1030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1">
                  <a:moveTo>
                    <a:pt x="0" y="0"/>
                  </a:moveTo>
                  <a:lnTo>
                    <a:pt x="0" y="670"/>
                  </a:lnTo>
                  <a:lnTo>
                    <a:pt x="1029" y="32"/>
                  </a:lnTo>
                  <a:lnTo>
                    <a:pt x="977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2" name="Freeform 230">
              <a:extLst>
                <a:ext uri="{FF2B5EF4-FFF2-40B4-BE49-F238E27FC236}">
                  <a16:creationId xmlns:a16="http://schemas.microsoft.com/office/drawing/2014/main" xmlns="" id="{8FDE30A3-2814-40E0-86A5-A8ADF2B2E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3" name="Freeform 267">
              <a:extLst>
                <a:ext uri="{FF2B5EF4-FFF2-40B4-BE49-F238E27FC236}">
                  <a16:creationId xmlns:a16="http://schemas.microsoft.com/office/drawing/2014/main" xmlns="" id="{61FF75BE-6A24-455C-81AC-3890320E23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4" name="Freeform 271">
              <a:extLst>
                <a:ext uri="{FF2B5EF4-FFF2-40B4-BE49-F238E27FC236}">
                  <a16:creationId xmlns:a16="http://schemas.microsoft.com/office/drawing/2014/main" xmlns="" id="{C48B5300-CE5C-43A1-AD97-7AB7BB28C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03042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5" name="Freeform 272">
              <a:extLst>
                <a:ext uri="{FF2B5EF4-FFF2-40B4-BE49-F238E27FC236}">
                  <a16:creationId xmlns:a16="http://schemas.microsoft.com/office/drawing/2014/main" xmlns="" id="{C6657261-03E6-4243-939E-2EE8527C9E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65172"/>
              <a:ext cx="252747" cy="165257"/>
            </a:xfrm>
            <a:custGeom>
              <a:avLst/>
              <a:gdLst>
                <a:gd name="T0" fmla="*/ 56 w 1030"/>
                <a:gd name="T1" fmla="*/ 0 h 674"/>
                <a:gd name="T2" fmla="*/ 0 w 1030"/>
                <a:gd name="T3" fmla="*/ 35 h 674"/>
                <a:gd name="T4" fmla="*/ 1029 w 1030"/>
                <a:gd name="T5" fmla="*/ 673 h 674"/>
                <a:gd name="T6" fmla="*/ 1029 w 1030"/>
                <a:gd name="T7" fmla="*/ 0 h 674"/>
                <a:gd name="T8" fmla="*/ 56 w 1030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4">
                  <a:moveTo>
                    <a:pt x="56" y="0"/>
                  </a:moveTo>
                  <a:lnTo>
                    <a:pt x="0" y="35"/>
                  </a:lnTo>
                  <a:lnTo>
                    <a:pt x="1029" y="673"/>
                  </a:lnTo>
                  <a:lnTo>
                    <a:pt x="1029" y="0"/>
                  </a:lnTo>
                  <a:lnTo>
                    <a:pt x="56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6" name="Freeform 278">
              <a:extLst>
                <a:ext uri="{FF2B5EF4-FFF2-40B4-BE49-F238E27FC236}">
                  <a16:creationId xmlns:a16="http://schemas.microsoft.com/office/drawing/2014/main" xmlns="" id="{632B9814-722A-45F9-AB99-D19B2B61B5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7" name="Freeform 279">
              <a:extLst>
                <a:ext uri="{FF2B5EF4-FFF2-40B4-BE49-F238E27FC236}">
                  <a16:creationId xmlns:a16="http://schemas.microsoft.com/office/drawing/2014/main" xmlns="" id="{E9AF538E-E3F5-4845-8ED0-476A2A9C0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65172"/>
              <a:ext cx="252747" cy="165257"/>
            </a:xfrm>
            <a:custGeom>
              <a:avLst/>
              <a:gdLst>
                <a:gd name="T0" fmla="*/ 57 w 1031"/>
                <a:gd name="T1" fmla="*/ 0 h 674"/>
                <a:gd name="T2" fmla="*/ 0 w 1031"/>
                <a:gd name="T3" fmla="*/ 35 h 674"/>
                <a:gd name="T4" fmla="*/ 1030 w 1031"/>
                <a:gd name="T5" fmla="*/ 673 h 674"/>
                <a:gd name="T6" fmla="*/ 1030 w 1031"/>
                <a:gd name="T7" fmla="*/ 0 h 674"/>
                <a:gd name="T8" fmla="*/ 57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57" y="0"/>
                  </a:moveTo>
                  <a:lnTo>
                    <a:pt x="0" y="35"/>
                  </a:lnTo>
                  <a:lnTo>
                    <a:pt x="1030" y="673"/>
                  </a:lnTo>
                  <a:lnTo>
                    <a:pt x="1030" y="0"/>
                  </a:lnTo>
                  <a:lnTo>
                    <a:pt x="57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8" name="Freeform 280">
              <a:extLst>
                <a:ext uri="{FF2B5EF4-FFF2-40B4-BE49-F238E27FC236}">
                  <a16:creationId xmlns:a16="http://schemas.microsoft.com/office/drawing/2014/main" xmlns="" id="{27C144E4-E0CE-4823-8E9F-C5B107CB6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334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9" name="Freeform 281">
              <a:extLst>
                <a:ext uri="{FF2B5EF4-FFF2-40B4-BE49-F238E27FC236}">
                  <a16:creationId xmlns:a16="http://schemas.microsoft.com/office/drawing/2014/main" xmlns="" id="{E80EDBEC-6F39-42C7-8CF4-48F6B5CED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33426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0" name="Freeform 282">
              <a:extLst>
                <a:ext uri="{FF2B5EF4-FFF2-40B4-BE49-F238E27FC236}">
                  <a16:creationId xmlns:a16="http://schemas.microsoft.com/office/drawing/2014/main" xmlns="" id="{A4F09A3C-1D12-4CC2-AFC4-C177F6A9D9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1" name="Freeform 285">
              <a:extLst>
                <a:ext uri="{FF2B5EF4-FFF2-40B4-BE49-F238E27FC236}">
                  <a16:creationId xmlns:a16="http://schemas.microsoft.com/office/drawing/2014/main" xmlns="" id="{F49ACE45-072D-4A6F-B176-509D44526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2" name="Freeform 286">
              <a:extLst>
                <a:ext uri="{FF2B5EF4-FFF2-40B4-BE49-F238E27FC236}">
                  <a16:creationId xmlns:a16="http://schemas.microsoft.com/office/drawing/2014/main" xmlns="" id="{F2237268-AB50-4587-BD76-CEFF18191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3" name="Freeform 289">
              <a:extLst>
                <a:ext uri="{FF2B5EF4-FFF2-40B4-BE49-F238E27FC236}">
                  <a16:creationId xmlns:a16="http://schemas.microsoft.com/office/drawing/2014/main" xmlns="" id="{B8AB8C67-36D9-4673-A67C-F75AAE33C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4" name="Freeform 290">
              <a:extLst>
                <a:ext uri="{FF2B5EF4-FFF2-40B4-BE49-F238E27FC236}">
                  <a16:creationId xmlns:a16="http://schemas.microsoft.com/office/drawing/2014/main" xmlns="" id="{BAAB97C4-AD32-4B5B-A478-11EB3C938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65172"/>
              <a:ext cx="252747" cy="166337"/>
            </a:xfrm>
            <a:custGeom>
              <a:avLst/>
              <a:gdLst>
                <a:gd name="T0" fmla="*/ 63 w 1031"/>
                <a:gd name="T1" fmla="*/ 0 h 678"/>
                <a:gd name="T2" fmla="*/ 0 w 1031"/>
                <a:gd name="T3" fmla="*/ 39 h 678"/>
                <a:gd name="T4" fmla="*/ 1030 w 1031"/>
                <a:gd name="T5" fmla="*/ 677 h 678"/>
                <a:gd name="T6" fmla="*/ 1030 w 1031"/>
                <a:gd name="T7" fmla="*/ 0 h 678"/>
                <a:gd name="T8" fmla="*/ 63 w 1031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8">
                  <a:moveTo>
                    <a:pt x="63" y="0"/>
                  </a:moveTo>
                  <a:lnTo>
                    <a:pt x="0" y="39"/>
                  </a:lnTo>
                  <a:lnTo>
                    <a:pt x="1030" y="677"/>
                  </a:lnTo>
                  <a:lnTo>
                    <a:pt x="1030" y="0"/>
                  </a:lnTo>
                  <a:lnTo>
                    <a:pt x="63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5" name="Freeform 292">
              <a:extLst>
                <a:ext uri="{FF2B5EF4-FFF2-40B4-BE49-F238E27FC236}">
                  <a16:creationId xmlns:a16="http://schemas.microsoft.com/office/drawing/2014/main" xmlns="" id="{C54F2208-3D94-434B-8043-3BF69511A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6" name="Freeform 297">
              <a:extLst>
                <a:ext uri="{FF2B5EF4-FFF2-40B4-BE49-F238E27FC236}">
                  <a16:creationId xmlns:a16="http://schemas.microsoft.com/office/drawing/2014/main" xmlns="" id="{A68904E3-DDBD-4899-B27B-032B38302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185965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7" name="Freeform 298">
              <a:extLst>
                <a:ext uri="{FF2B5EF4-FFF2-40B4-BE49-F238E27FC236}">
                  <a16:creationId xmlns:a16="http://schemas.microsoft.com/office/drawing/2014/main" xmlns="" id="{B0088A77-4E02-4FBC-9A4C-357EE810A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8" name="Freeform 300">
              <a:extLst>
                <a:ext uri="{FF2B5EF4-FFF2-40B4-BE49-F238E27FC236}">
                  <a16:creationId xmlns:a16="http://schemas.microsoft.com/office/drawing/2014/main" xmlns="" id="{5540C4D5-5B95-4872-9860-DC15B0BBC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7489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9" name="Freeform 301">
              <a:extLst>
                <a:ext uri="{FF2B5EF4-FFF2-40B4-BE49-F238E27FC236}">
                  <a16:creationId xmlns:a16="http://schemas.microsoft.com/office/drawing/2014/main" xmlns="" id="{16512707-90C8-4888-9FFC-A835C8AD4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0" name="Freeform 307">
              <a:extLst>
                <a:ext uri="{FF2B5EF4-FFF2-40B4-BE49-F238E27FC236}">
                  <a16:creationId xmlns:a16="http://schemas.microsoft.com/office/drawing/2014/main" xmlns="" id="{5BBF65ED-2F45-43B5-9DD9-87D213177E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1" name="Freeform 309">
              <a:extLst>
                <a:ext uri="{FF2B5EF4-FFF2-40B4-BE49-F238E27FC236}">
                  <a16:creationId xmlns:a16="http://schemas.microsoft.com/office/drawing/2014/main" xmlns="" id="{F89F0F11-A438-4114-9216-B5EB15727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2" name="Freeform 312">
              <a:extLst>
                <a:ext uri="{FF2B5EF4-FFF2-40B4-BE49-F238E27FC236}">
                  <a16:creationId xmlns:a16="http://schemas.microsoft.com/office/drawing/2014/main" xmlns="" id="{D6D2FA3A-CB3A-4C96-8408-8FD9F0927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4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4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3" name="Freeform 313">
              <a:extLst>
                <a:ext uri="{FF2B5EF4-FFF2-40B4-BE49-F238E27FC236}">
                  <a16:creationId xmlns:a16="http://schemas.microsoft.com/office/drawing/2014/main" xmlns="" id="{1888CC7A-A64F-4764-A73F-AF6320DA36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73813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4" name="Freeform 314">
              <a:extLst>
                <a:ext uri="{FF2B5EF4-FFF2-40B4-BE49-F238E27FC236}">
                  <a16:creationId xmlns:a16="http://schemas.microsoft.com/office/drawing/2014/main" xmlns="" id="{694A6A39-BEC1-4E53-A098-A8BD68F07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3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5" name="Freeform 315">
              <a:extLst>
                <a:ext uri="{FF2B5EF4-FFF2-40B4-BE49-F238E27FC236}">
                  <a16:creationId xmlns:a16="http://schemas.microsoft.com/office/drawing/2014/main" xmlns="" id="{86FBD8E1-E3E8-4128-84BC-4AB247ED55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73813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6" name="Freeform 317">
              <a:extLst>
                <a:ext uri="{FF2B5EF4-FFF2-40B4-BE49-F238E27FC236}">
                  <a16:creationId xmlns:a16="http://schemas.microsoft.com/office/drawing/2014/main" xmlns="" id="{EACCF66D-4289-462A-AEE3-1F2603ED6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7" name="Freeform 318">
              <a:extLst>
                <a:ext uri="{FF2B5EF4-FFF2-40B4-BE49-F238E27FC236}">
                  <a16:creationId xmlns:a16="http://schemas.microsoft.com/office/drawing/2014/main" xmlns="" id="{CC7E0B21-59AF-4280-96DB-59A9F2CEB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73813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8" name="Freeform 322">
              <a:extLst>
                <a:ext uri="{FF2B5EF4-FFF2-40B4-BE49-F238E27FC236}">
                  <a16:creationId xmlns:a16="http://schemas.microsoft.com/office/drawing/2014/main" xmlns="" id="{D9029BF2-16C1-4932-86F0-F4F0EF3D6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185965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9" name="Freeform 325">
              <a:extLst>
                <a:ext uri="{FF2B5EF4-FFF2-40B4-BE49-F238E27FC236}">
                  <a16:creationId xmlns:a16="http://schemas.microsoft.com/office/drawing/2014/main" xmlns="" id="{7C62FDD8-41C9-4FD2-B54D-47640AA2B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03042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30" name="Freeform 326">
              <a:extLst>
                <a:ext uri="{FF2B5EF4-FFF2-40B4-BE49-F238E27FC236}">
                  <a16:creationId xmlns:a16="http://schemas.microsoft.com/office/drawing/2014/main" xmlns="" id="{2A9C57DB-B5D9-4CDF-A842-AD0B04885D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65172"/>
              <a:ext cx="252747" cy="166337"/>
            </a:xfrm>
            <a:custGeom>
              <a:avLst/>
              <a:gdLst>
                <a:gd name="T0" fmla="*/ 0 w 1030"/>
                <a:gd name="T1" fmla="*/ 0 h 678"/>
                <a:gd name="T2" fmla="*/ 0 w 1030"/>
                <a:gd name="T3" fmla="*/ 677 h 678"/>
                <a:gd name="T4" fmla="*/ 1029 w 1030"/>
                <a:gd name="T5" fmla="*/ 39 h 678"/>
                <a:gd name="T6" fmla="*/ 967 w 1030"/>
                <a:gd name="T7" fmla="*/ 0 h 678"/>
                <a:gd name="T8" fmla="*/ 0 w 1030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8">
                  <a:moveTo>
                    <a:pt x="0" y="0"/>
                  </a:moveTo>
                  <a:lnTo>
                    <a:pt x="0" y="677"/>
                  </a:lnTo>
                  <a:lnTo>
                    <a:pt x="1029" y="39"/>
                  </a:lnTo>
                  <a:lnTo>
                    <a:pt x="967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31" name="Freeform 328">
              <a:extLst>
                <a:ext uri="{FF2B5EF4-FFF2-40B4-BE49-F238E27FC236}">
                  <a16:creationId xmlns:a16="http://schemas.microsoft.com/office/drawing/2014/main" xmlns="" id="{EA331E29-F021-4C4C-A2F2-ADCD0054B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334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</p:grpSp>
    </p:spTree>
    <p:extLst>
      <p:ext uri="{BB962C8B-B14F-4D97-AF65-F5344CB8AC3E}">
        <p14:creationId xmlns:p14="http://schemas.microsoft.com/office/powerpoint/2010/main" val="77738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1">
            <a:extLst>
              <a:ext uri="{FF2B5EF4-FFF2-40B4-BE49-F238E27FC236}">
                <a16:creationId xmlns:a16="http://schemas.microsoft.com/office/drawing/2014/main" xmlns="" id="{278C8E0B-69AE-A746-85B2-B322F95F927B}"/>
              </a:ext>
            </a:extLst>
          </p:cNvPr>
          <p:cNvSpPr/>
          <p:nvPr/>
        </p:nvSpPr>
        <p:spPr>
          <a:xfrm>
            <a:off x="843708" y="1018381"/>
            <a:ext cx="3214583" cy="2771192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FA26167-061E-D947-8B3D-1681BDC33670}"/>
              </a:ext>
            </a:extLst>
          </p:cNvPr>
          <p:cNvSpPr txBox="1"/>
          <p:nvPr/>
        </p:nvSpPr>
        <p:spPr>
          <a:xfrm>
            <a:off x="2034059" y="1953181"/>
            <a:ext cx="833883" cy="163121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0000" b="1" dirty="0">
                <a:solidFill>
                  <a:schemeClr val="bg1"/>
                </a:solidFill>
                <a:latin typeface="Montserrat Bold"/>
                <a:ea typeface="Nunito Black" charset="0"/>
                <a:cs typeface="Nunito Black" charset="0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2097C74-47E3-8641-B7A9-8841213445E6}"/>
              </a:ext>
            </a:extLst>
          </p:cNvPr>
          <p:cNvSpPr txBox="1"/>
          <p:nvPr/>
        </p:nvSpPr>
        <p:spPr>
          <a:xfrm>
            <a:off x="5085711" y="1526814"/>
            <a:ext cx="259077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spc="225" dirty="0">
                <a:solidFill>
                  <a:schemeClr val="accent1"/>
                </a:solidFill>
                <a:latin typeface="Montserrat Bold"/>
                <a:ea typeface="Nunito Bold" charset="0"/>
                <a:cs typeface="Nunito Bold" charset="0"/>
              </a:rPr>
              <a:t>LEI DOS</a:t>
            </a:r>
          </a:p>
          <a:p>
            <a:pPr algn="ctr"/>
            <a:r>
              <a:rPr lang="en-US" sz="5400" b="1" spc="225" dirty="0">
                <a:solidFill>
                  <a:schemeClr val="accent1"/>
                </a:solidFill>
                <a:latin typeface="Montserrat Bold"/>
                <a:ea typeface="Nunito Bold" charset="0"/>
                <a:cs typeface="Nunito Bold" charset="0"/>
              </a:rPr>
              <a:t>SENOS</a:t>
            </a:r>
          </a:p>
        </p:txBody>
      </p:sp>
    </p:spTree>
    <p:extLst>
      <p:ext uri="{BB962C8B-B14F-4D97-AF65-F5344CB8AC3E}">
        <p14:creationId xmlns:p14="http://schemas.microsoft.com/office/powerpoint/2010/main" val="1091250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3">
            <a:extLst>
              <a:ext uri="{FF2B5EF4-FFF2-40B4-BE49-F238E27FC236}">
                <a16:creationId xmlns:a16="http://schemas.microsoft.com/office/drawing/2014/main" xmlns="" id="{70147FF4-043E-E949-B15E-F7729146822D}"/>
              </a:ext>
            </a:extLst>
          </p:cNvPr>
          <p:cNvSpPr/>
          <p:nvPr/>
        </p:nvSpPr>
        <p:spPr>
          <a:xfrm rot="5400000">
            <a:off x="2000250" y="-2000252"/>
            <a:ext cx="5143502" cy="9144002"/>
          </a:xfrm>
          <a:prstGeom prst="triangle">
            <a:avLst>
              <a:gd name="adj" fmla="val 5039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5744" y="2096061"/>
            <a:ext cx="5932393" cy="1554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pc="113" dirty="0">
                <a:solidFill>
                  <a:schemeClr val="tx2"/>
                </a:solidFill>
                <a:latin typeface="Montserrat Bold"/>
                <a:ea typeface="Nunito Bold" charset="0"/>
                <a:cs typeface="Nunito Bold" charset="0"/>
              </a:rPr>
              <a:t>DEMONSTRAÇÃO</a:t>
            </a:r>
          </a:p>
          <a:p>
            <a:endParaRPr lang="en-US" sz="3500" b="1" spc="113" dirty="0">
              <a:solidFill>
                <a:schemeClr val="tx2"/>
              </a:solidFill>
              <a:latin typeface="Montserrat Bold"/>
              <a:ea typeface="Nunito Bold" charset="0"/>
              <a:cs typeface="Nunito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15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01FDDD72-F660-458C-8B31-B8BAFFA0F41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5" t="2930" r="45356" b="45104"/>
          <a:stretch/>
        </p:blipFill>
        <p:spPr>
          <a:xfrm>
            <a:off x="1588711" y="342565"/>
            <a:ext cx="4904436" cy="350490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38F82AE4-E5B2-4011-9CA0-2F8FBB57987E}"/>
              </a:ext>
            </a:extLst>
          </p:cNvPr>
          <p:cNvSpPr txBox="1"/>
          <p:nvPr/>
        </p:nvSpPr>
        <p:spPr>
          <a:xfrm>
            <a:off x="2835407" y="3992387"/>
            <a:ext cx="21916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u="sng" dirty="0">
                <a:solidFill>
                  <a:srgbClr val="000000"/>
                </a:solidFill>
                <a:latin typeface="Montserrat"/>
              </a:rPr>
              <a:t>   a    </a:t>
            </a:r>
            <a:r>
              <a:rPr lang="pt-BR" sz="2800" dirty="0">
                <a:solidFill>
                  <a:srgbClr val="000000"/>
                </a:solidFill>
                <a:latin typeface="Montserrat"/>
              </a:rPr>
              <a:t> =</a:t>
            </a:r>
            <a:r>
              <a:rPr lang="pt-BR" sz="2800" u="sng" dirty="0">
                <a:solidFill>
                  <a:srgbClr val="000000"/>
                </a:solidFill>
                <a:latin typeface="Montserrat"/>
              </a:rPr>
              <a:t>     c     </a:t>
            </a:r>
            <a:r>
              <a:rPr lang="pt-BR" sz="2800" dirty="0">
                <a:solidFill>
                  <a:srgbClr val="000000"/>
                </a:solidFill>
                <a:latin typeface="Montserrat"/>
              </a:rPr>
              <a:t/>
            </a:r>
            <a:br>
              <a:rPr lang="pt-BR" sz="2800" dirty="0">
                <a:solidFill>
                  <a:srgbClr val="000000"/>
                </a:solidFill>
                <a:latin typeface="Montserrat"/>
              </a:rPr>
            </a:br>
            <a:r>
              <a:rPr lang="pt-BR" sz="2800" dirty="0" err="1">
                <a:solidFill>
                  <a:srgbClr val="000000"/>
                </a:solidFill>
                <a:latin typeface="Montserrat"/>
              </a:rPr>
              <a:t>Sen</a:t>
            </a:r>
            <a:r>
              <a:rPr lang="el-GR" sz="2800" dirty="0">
                <a:solidFill>
                  <a:srgbClr val="000000"/>
                </a:solidFill>
                <a:latin typeface="Montserrat"/>
              </a:rPr>
              <a:t>α       </a:t>
            </a:r>
            <a:r>
              <a:rPr lang="pt-BR" sz="2800" dirty="0" err="1">
                <a:solidFill>
                  <a:srgbClr val="000000"/>
                </a:solidFill>
                <a:latin typeface="Montserrat"/>
              </a:rPr>
              <a:t>sen</a:t>
            </a:r>
            <a:r>
              <a:rPr lang="el-GR" sz="2800" dirty="0">
                <a:solidFill>
                  <a:schemeClr val="tx2"/>
                </a:solidFill>
              </a:rPr>
              <a:t>γ</a:t>
            </a:r>
            <a:endParaRPr lang="pt-BR" sz="2800" dirty="0">
              <a:solidFill>
                <a:schemeClr val="tx2"/>
              </a:solidFill>
              <a:latin typeface="Montserrat"/>
            </a:endParaRPr>
          </a:p>
        </p:txBody>
      </p:sp>
      <p:grpSp>
        <p:nvGrpSpPr>
          <p:cNvPr id="4" name="Group 153">
            <a:extLst>
              <a:ext uri="{FF2B5EF4-FFF2-40B4-BE49-F238E27FC236}">
                <a16:creationId xmlns:a16="http://schemas.microsoft.com/office/drawing/2014/main" xmlns="" id="{C0364261-7A3A-43B0-B338-58C6C933384F}"/>
              </a:ext>
            </a:extLst>
          </p:cNvPr>
          <p:cNvGrpSpPr/>
          <p:nvPr/>
        </p:nvGrpSpPr>
        <p:grpSpPr>
          <a:xfrm rot="5400000">
            <a:off x="5670063" y="2120809"/>
            <a:ext cx="5972476" cy="975398"/>
            <a:chOff x="1869557" y="865171"/>
            <a:chExt cx="4790303" cy="782331"/>
          </a:xfrm>
        </p:grpSpPr>
        <p:sp>
          <p:nvSpPr>
            <p:cNvPr id="6" name="Freeform 85">
              <a:extLst>
                <a:ext uri="{FF2B5EF4-FFF2-40B4-BE49-F238E27FC236}">
                  <a16:creationId xmlns:a16="http://schemas.microsoft.com/office/drawing/2014/main" xmlns="" id="{5C3D03E9-3868-45EB-A319-6E777DE1C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" name="Freeform 87">
              <a:extLst>
                <a:ext uri="{FF2B5EF4-FFF2-40B4-BE49-F238E27FC236}">
                  <a16:creationId xmlns:a16="http://schemas.microsoft.com/office/drawing/2014/main" xmlns="" id="{1A9FA646-041C-48B6-8A97-A30A236BF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" name="Freeform 89">
              <a:extLst>
                <a:ext uri="{FF2B5EF4-FFF2-40B4-BE49-F238E27FC236}">
                  <a16:creationId xmlns:a16="http://schemas.microsoft.com/office/drawing/2014/main" xmlns="" id="{126CFDAB-3F5C-410F-995D-F91ABB86E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" name="Freeform 91">
              <a:extLst>
                <a:ext uri="{FF2B5EF4-FFF2-40B4-BE49-F238E27FC236}">
                  <a16:creationId xmlns:a16="http://schemas.microsoft.com/office/drawing/2014/main" xmlns="" id="{0B91847D-B59D-48FA-A646-A402EC1D8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" name="Freeform 92">
              <a:extLst>
                <a:ext uri="{FF2B5EF4-FFF2-40B4-BE49-F238E27FC236}">
                  <a16:creationId xmlns:a16="http://schemas.microsoft.com/office/drawing/2014/main" xmlns="" id="{AC363E4C-4666-4CA5-B30B-213DA106E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" name="Freeform 98">
              <a:extLst>
                <a:ext uri="{FF2B5EF4-FFF2-40B4-BE49-F238E27FC236}">
                  <a16:creationId xmlns:a16="http://schemas.microsoft.com/office/drawing/2014/main" xmlns="" id="{41577F75-96E0-4BDA-845B-8EC7A38E1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" name="Freeform 104">
              <a:extLst>
                <a:ext uri="{FF2B5EF4-FFF2-40B4-BE49-F238E27FC236}">
                  <a16:creationId xmlns:a16="http://schemas.microsoft.com/office/drawing/2014/main" xmlns="" id="{2A587534-3D9E-45AB-8FDA-036565936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" name="Freeform 106">
              <a:extLst>
                <a:ext uri="{FF2B5EF4-FFF2-40B4-BE49-F238E27FC236}">
                  <a16:creationId xmlns:a16="http://schemas.microsoft.com/office/drawing/2014/main" xmlns="" id="{E2BA0506-B9E3-4603-9D3D-5EEB0CAC96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" name="Freeform 111">
              <a:extLst>
                <a:ext uri="{FF2B5EF4-FFF2-40B4-BE49-F238E27FC236}">
                  <a16:creationId xmlns:a16="http://schemas.microsoft.com/office/drawing/2014/main" xmlns="" id="{38D1A644-607A-4454-B500-0A00F19A5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" name="Freeform 112">
              <a:extLst>
                <a:ext uri="{FF2B5EF4-FFF2-40B4-BE49-F238E27FC236}">
                  <a16:creationId xmlns:a16="http://schemas.microsoft.com/office/drawing/2014/main" xmlns="" id="{5BDBCD59-BDA3-4E67-BDCD-7EC6772B32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" name="Freeform 115">
              <a:extLst>
                <a:ext uri="{FF2B5EF4-FFF2-40B4-BE49-F238E27FC236}">
                  <a16:creationId xmlns:a16="http://schemas.microsoft.com/office/drawing/2014/main" xmlns="" id="{57F66CA8-1411-45CD-88E9-2A6B439DC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" name="Freeform 120">
              <a:extLst>
                <a:ext uri="{FF2B5EF4-FFF2-40B4-BE49-F238E27FC236}">
                  <a16:creationId xmlns:a16="http://schemas.microsoft.com/office/drawing/2014/main" xmlns="" id="{66BBF40E-E1B5-4A49-9B83-D541B15A6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028269"/>
              <a:ext cx="249506" cy="313233"/>
            </a:xfrm>
            <a:custGeom>
              <a:avLst/>
              <a:gdLst>
                <a:gd name="T0" fmla="*/ 0 w 1017"/>
                <a:gd name="T1" fmla="*/ 630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30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30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3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" name="Freeform 121">
              <a:extLst>
                <a:ext uri="{FF2B5EF4-FFF2-40B4-BE49-F238E27FC236}">
                  <a16:creationId xmlns:a16="http://schemas.microsoft.com/office/drawing/2014/main" xmlns="" id="{07506B92-BBEC-413D-9285-757899261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65171"/>
              <a:ext cx="249506" cy="163097"/>
            </a:xfrm>
            <a:custGeom>
              <a:avLst/>
              <a:gdLst>
                <a:gd name="T0" fmla="*/ 31 w 1017"/>
                <a:gd name="T1" fmla="*/ 0 h 667"/>
                <a:gd name="T2" fmla="*/ 0 w 1017"/>
                <a:gd name="T3" fmla="*/ 19 h 667"/>
                <a:gd name="T4" fmla="*/ 0 w 1017"/>
                <a:gd name="T5" fmla="*/ 36 h 667"/>
                <a:gd name="T6" fmla="*/ 1016 w 1017"/>
                <a:gd name="T7" fmla="*/ 666 h 667"/>
                <a:gd name="T8" fmla="*/ 1016 w 1017"/>
                <a:gd name="T9" fmla="*/ 0 h 667"/>
                <a:gd name="T10" fmla="*/ 31 w 1017"/>
                <a:gd name="T11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7" h="667">
                  <a:moveTo>
                    <a:pt x="31" y="0"/>
                  </a:moveTo>
                  <a:lnTo>
                    <a:pt x="0" y="19"/>
                  </a:lnTo>
                  <a:lnTo>
                    <a:pt x="0" y="36"/>
                  </a:lnTo>
                  <a:lnTo>
                    <a:pt x="1016" y="666"/>
                  </a:lnTo>
                  <a:lnTo>
                    <a:pt x="1016" y="0"/>
                  </a:lnTo>
                  <a:lnTo>
                    <a:pt x="3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" name="Freeform 126">
              <a:extLst>
                <a:ext uri="{FF2B5EF4-FFF2-40B4-BE49-F238E27FC236}">
                  <a16:creationId xmlns:a16="http://schemas.microsoft.com/office/drawing/2014/main" xmlns="" id="{898E8F5D-2E6B-44A0-BFA1-625A7C77E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0" name="Freeform 128">
              <a:extLst>
                <a:ext uri="{FF2B5EF4-FFF2-40B4-BE49-F238E27FC236}">
                  <a16:creationId xmlns:a16="http://schemas.microsoft.com/office/drawing/2014/main" xmlns="" id="{A30D7ACA-55C2-49DF-B56B-662A4E76B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1" name="Freeform 129">
              <a:extLst>
                <a:ext uri="{FF2B5EF4-FFF2-40B4-BE49-F238E27FC236}">
                  <a16:creationId xmlns:a16="http://schemas.microsoft.com/office/drawing/2014/main" xmlns="" id="{46EB0E41-7729-4266-BEFD-790EEA69B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2" name="Freeform 130">
              <a:extLst>
                <a:ext uri="{FF2B5EF4-FFF2-40B4-BE49-F238E27FC236}">
                  <a16:creationId xmlns:a16="http://schemas.microsoft.com/office/drawing/2014/main" xmlns="" id="{8D38E33B-559E-4F0E-8228-051A94F11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324875"/>
              <a:ext cx="252747" cy="313233"/>
            </a:xfrm>
            <a:custGeom>
              <a:avLst/>
              <a:gdLst>
                <a:gd name="T0" fmla="*/ 0 w 1032"/>
                <a:gd name="T1" fmla="*/ 637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7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3" name="Freeform 131">
              <a:extLst>
                <a:ext uri="{FF2B5EF4-FFF2-40B4-BE49-F238E27FC236}">
                  <a16:creationId xmlns:a16="http://schemas.microsoft.com/office/drawing/2014/main" xmlns="" id="{27FBA35B-F51E-44A7-9AC1-02FFF5D52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324875"/>
              <a:ext cx="249506" cy="313233"/>
            </a:xfrm>
            <a:custGeom>
              <a:avLst/>
              <a:gdLst>
                <a:gd name="T0" fmla="*/ 0 w 1017"/>
                <a:gd name="T1" fmla="*/ 629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2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29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4" name="Freeform 132">
              <a:extLst>
                <a:ext uri="{FF2B5EF4-FFF2-40B4-BE49-F238E27FC236}">
                  <a16:creationId xmlns:a16="http://schemas.microsoft.com/office/drawing/2014/main" xmlns="" id="{CD4D1084-2FFB-4241-BF26-75871A6FAA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" name="Freeform 135">
              <a:extLst>
                <a:ext uri="{FF2B5EF4-FFF2-40B4-BE49-F238E27FC236}">
                  <a16:creationId xmlns:a16="http://schemas.microsoft.com/office/drawing/2014/main" xmlns="" id="{E93B2D48-414A-4204-AFA7-A6F22ECA2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028269"/>
              <a:ext cx="252747" cy="313233"/>
            </a:xfrm>
            <a:custGeom>
              <a:avLst/>
              <a:gdLst>
                <a:gd name="T0" fmla="*/ 0 w 1032"/>
                <a:gd name="T1" fmla="*/ 638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8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" name="Freeform 136">
              <a:extLst>
                <a:ext uri="{FF2B5EF4-FFF2-40B4-BE49-F238E27FC236}">
                  <a16:creationId xmlns:a16="http://schemas.microsoft.com/office/drawing/2014/main" xmlns="" id="{D4CB029A-2CF8-4762-89F7-E801FF12C1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" name="Freeform 140">
              <a:extLst>
                <a:ext uri="{FF2B5EF4-FFF2-40B4-BE49-F238E27FC236}">
                  <a16:creationId xmlns:a16="http://schemas.microsoft.com/office/drawing/2014/main" xmlns="" id="{BB4B96C4-BD11-4B40-A453-AFADA22BB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" name="Freeform 141">
              <a:extLst>
                <a:ext uri="{FF2B5EF4-FFF2-40B4-BE49-F238E27FC236}">
                  <a16:creationId xmlns:a16="http://schemas.microsoft.com/office/drawing/2014/main" xmlns="" id="{548E8B7C-4C99-4FD8-9E1B-C72D236EA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65172"/>
              <a:ext cx="252747" cy="164177"/>
            </a:xfrm>
            <a:custGeom>
              <a:avLst/>
              <a:gdLst>
                <a:gd name="T0" fmla="*/ 52 w 1032"/>
                <a:gd name="T1" fmla="*/ 0 h 671"/>
                <a:gd name="T2" fmla="*/ 0 w 1032"/>
                <a:gd name="T3" fmla="*/ 32 h 671"/>
                <a:gd name="T4" fmla="*/ 1031 w 1032"/>
                <a:gd name="T5" fmla="*/ 670 h 671"/>
                <a:gd name="T6" fmla="*/ 1031 w 1032"/>
                <a:gd name="T7" fmla="*/ 0 h 671"/>
                <a:gd name="T8" fmla="*/ 52 w 1032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2" h="671">
                  <a:moveTo>
                    <a:pt x="52" y="0"/>
                  </a:moveTo>
                  <a:lnTo>
                    <a:pt x="0" y="32"/>
                  </a:lnTo>
                  <a:lnTo>
                    <a:pt x="1031" y="670"/>
                  </a:lnTo>
                  <a:lnTo>
                    <a:pt x="1031" y="0"/>
                  </a:lnTo>
                  <a:lnTo>
                    <a:pt x="52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" name="Freeform 143">
              <a:extLst>
                <a:ext uri="{FF2B5EF4-FFF2-40B4-BE49-F238E27FC236}">
                  <a16:creationId xmlns:a16="http://schemas.microsoft.com/office/drawing/2014/main" xmlns="" id="{45688F28-8C74-454F-966C-A146A03ED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" name="Freeform 146">
              <a:extLst>
                <a:ext uri="{FF2B5EF4-FFF2-40B4-BE49-F238E27FC236}">
                  <a16:creationId xmlns:a16="http://schemas.microsoft.com/office/drawing/2014/main" xmlns="" id="{73AA9218-EB4F-40DD-BC55-03B01A902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178733"/>
              <a:ext cx="249506" cy="308912"/>
            </a:xfrm>
            <a:custGeom>
              <a:avLst/>
              <a:gdLst>
                <a:gd name="T0" fmla="*/ 0 w 1017"/>
                <a:gd name="T1" fmla="*/ 1259 h 1260"/>
                <a:gd name="T2" fmla="*/ 1016 w 1017"/>
                <a:gd name="T3" fmla="*/ 630 h 1260"/>
                <a:gd name="T4" fmla="*/ 0 w 1017"/>
                <a:gd name="T5" fmla="*/ 0 h 1260"/>
                <a:gd name="T6" fmla="*/ 0 w 1017"/>
                <a:gd name="T7" fmla="*/ 1259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0">
                  <a:moveTo>
                    <a:pt x="0" y="1259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5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" name="Freeform 147">
              <a:extLst>
                <a:ext uri="{FF2B5EF4-FFF2-40B4-BE49-F238E27FC236}">
                  <a16:creationId xmlns:a16="http://schemas.microsoft.com/office/drawing/2014/main" xmlns="" id="{5F4B3FD6-6A91-427A-BB26-D460CC219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" name="Freeform 149">
              <a:extLst>
                <a:ext uri="{FF2B5EF4-FFF2-40B4-BE49-F238E27FC236}">
                  <a16:creationId xmlns:a16="http://schemas.microsoft.com/office/drawing/2014/main" xmlns="" id="{280E4E90-6C0D-41AC-B516-549D55317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72732"/>
              <a:ext cx="252747" cy="313233"/>
            </a:xfrm>
            <a:custGeom>
              <a:avLst/>
              <a:gdLst>
                <a:gd name="T0" fmla="*/ 1031 w 1032"/>
                <a:gd name="T1" fmla="*/ 638 h 1277"/>
                <a:gd name="T2" fmla="*/ 0 w 1032"/>
                <a:gd name="T3" fmla="*/ 1276 h 1277"/>
                <a:gd name="T4" fmla="*/ 0 w 1032"/>
                <a:gd name="T5" fmla="*/ 0 h 1277"/>
                <a:gd name="T6" fmla="*/ 1031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1031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3" name="Freeform 150">
              <a:extLst>
                <a:ext uri="{FF2B5EF4-FFF2-40B4-BE49-F238E27FC236}">
                  <a16:creationId xmlns:a16="http://schemas.microsoft.com/office/drawing/2014/main" xmlns="" id="{D1F124BD-D898-4BB9-B56F-1E0E20CBD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4" name="Freeform 156">
              <a:extLst>
                <a:ext uri="{FF2B5EF4-FFF2-40B4-BE49-F238E27FC236}">
                  <a16:creationId xmlns:a16="http://schemas.microsoft.com/office/drawing/2014/main" xmlns="" id="{3B3FC00C-AEC9-403C-AEAF-57A5F01D0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5" name="Freeform 158">
              <a:extLst>
                <a:ext uri="{FF2B5EF4-FFF2-40B4-BE49-F238E27FC236}">
                  <a16:creationId xmlns:a16="http://schemas.microsoft.com/office/drawing/2014/main" xmlns="" id="{7D75E381-9DA6-400C-9752-9AA0902BB8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6" name="Freeform 161">
              <a:extLst>
                <a:ext uri="{FF2B5EF4-FFF2-40B4-BE49-F238E27FC236}">
                  <a16:creationId xmlns:a16="http://schemas.microsoft.com/office/drawing/2014/main" xmlns="" id="{FD010AFB-6696-4C9F-9D60-171BCECBC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7" name="Freeform 162">
              <a:extLst>
                <a:ext uri="{FF2B5EF4-FFF2-40B4-BE49-F238E27FC236}">
                  <a16:creationId xmlns:a16="http://schemas.microsoft.com/office/drawing/2014/main" xmlns="" id="{60F357DC-F009-48CE-8007-2AF783E2D1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73813"/>
              <a:ext cx="249506" cy="308912"/>
            </a:xfrm>
            <a:custGeom>
              <a:avLst/>
              <a:gdLst>
                <a:gd name="T0" fmla="*/ 0 w 1017"/>
                <a:gd name="T1" fmla="*/ 1260 h 1261"/>
                <a:gd name="T2" fmla="*/ 1016 w 1017"/>
                <a:gd name="T3" fmla="*/ 630 h 1261"/>
                <a:gd name="T4" fmla="*/ 0 w 1017"/>
                <a:gd name="T5" fmla="*/ 0 h 1261"/>
                <a:gd name="T6" fmla="*/ 0 w 1017"/>
                <a:gd name="T7" fmla="*/ 1260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1">
                  <a:moveTo>
                    <a:pt x="0" y="1260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6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8" name="Freeform 163">
              <a:extLst>
                <a:ext uri="{FF2B5EF4-FFF2-40B4-BE49-F238E27FC236}">
                  <a16:creationId xmlns:a16="http://schemas.microsoft.com/office/drawing/2014/main" xmlns="" id="{D35B0E0A-08A1-4B5C-B9B1-02965A2530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65171"/>
              <a:ext cx="252747" cy="163097"/>
            </a:xfrm>
            <a:custGeom>
              <a:avLst/>
              <a:gdLst>
                <a:gd name="T0" fmla="*/ 0 w 1030"/>
                <a:gd name="T1" fmla="*/ 0 h 667"/>
                <a:gd name="T2" fmla="*/ 0 w 1030"/>
                <a:gd name="T3" fmla="*/ 666 h 667"/>
                <a:gd name="T4" fmla="*/ 1029 w 1030"/>
                <a:gd name="T5" fmla="*/ 28 h 667"/>
                <a:gd name="T6" fmla="*/ 985 w 1030"/>
                <a:gd name="T7" fmla="*/ 0 h 667"/>
                <a:gd name="T8" fmla="*/ 0 w 1030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67">
                  <a:moveTo>
                    <a:pt x="0" y="0"/>
                  </a:moveTo>
                  <a:lnTo>
                    <a:pt x="0" y="666"/>
                  </a:lnTo>
                  <a:lnTo>
                    <a:pt x="1029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9" name="Freeform 164">
              <a:extLst>
                <a:ext uri="{FF2B5EF4-FFF2-40B4-BE49-F238E27FC236}">
                  <a16:creationId xmlns:a16="http://schemas.microsoft.com/office/drawing/2014/main" xmlns="" id="{DB18164E-6729-497C-8255-4A6BB5B8E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0" name="Freeform 166">
              <a:extLst>
                <a:ext uri="{FF2B5EF4-FFF2-40B4-BE49-F238E27FC236}">
                  <a16:creationId xmlns:a16="http://schemas.microsoft.com/office/drawing/2014/main" xmlns="" id="{3AC9725C-29A8-4911-8E04-0B63665796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176573"/>
              <a:ext cx="252747" cy="312152"/>
            </a:xfrm>
            <a:custGeom>
              <a:avLst/>
              <a:gdLst>
                <a:gd name="T0" fmla="*/ 1031 w 1032"/>
                <a:gd name="T1" fmla="*/ 638 h 1276"/>
                <a:gd name="T2" fmla="*/ 0 w 1032"/>
                <a:gd name="T3" fmla="*/ 1275 h 1276"/>
                <a:gd name="T4" fmla="*/ 0 w 1032"/>
                <a:gd name="T5" fmla="*/ 0 h 1276"/>
                <a:gd name="T6" fmla="*/ 1031 w 1032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6">
                  <a:moveTo>
                    <a:pt x="1031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1" name="Freeform 167">
              <a:extLst>
                <a:ext uri="{FF2B5EF4-FFF2-40B4-BE49-F238E27FC236}">
                  <a16:creationId xmlns:a16="http://schemas.microsoft.com/office/drawing/2014/main" xmlns="" id="{4AA58D9B-E537-4A01-83A6-F6A0C4F16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2" name="Freeform 172">
              <a:extLst>
                <a:ext uri="{FF2B5EF4-FFF2-40B4-BE49-F238E27FC236}">
                  <a16:creationId xmlns:a16="http://schemas.microsoft.com/office/drawing/2014/main" xmlns="" id="{DB311539-2D8B-45D3-B4C8-D72EB42D96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3" name="Freeform 173">
              <a:extLst>
                <a:ext uri="{FF2B5EF4-FFF2-40B4-BE49-F238E27FC236}">
                  <a16:creationId xmlns:a16="http://schemas.microsoft.com/office/drawing/2014/main" xmlns="" id="{5BCC4EC2-8390-4961-BB73-99C4AE91D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" name="Freeform 178">
              <a:extLst>
                <a:ext uri="{FF2B5EF4-FFF2-40B4-BE49-F238E27FC236}">
                  <a16:creationId xmlns:a16="http://schemas.microsoft.com/office/drawing/2014/main" xmlns="" id="{8DA76DED-E4A3-4B1F-84EA-A780F3CFA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" name="Freeform 180">
              <a:extLst>
                <a:ext uri="{FF2B5EF4-FFF2-40B4-BE49-F238E27FC236}">
                  <a16:creationId xmlns:a16="http://schemas.microsoft.com/office/drawing/2014/main" xmlns="" id="{3CBD7F37-535D-492E-A8E7-B745CADE7C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" name="Freeform 181">
              <a:extLst>
                <a:ext uri="{FF2B5EF4-FFF2-40B4-BE49-F238E27FC236}">
                  <a16:creationId xmlns:a16="http://schemas.microsoft.com/office/drawing/2014/main" xmlns="" id="{8C451FC2-18EC-4481-A46F-EBDA0F3BF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" name="Freeform 182">
              <a:extLst>
                <a:ext uri="{FF2B5EF4-FFF2-40B4-BE49-F238E27FC236}">
                  <a16:creationId xmlns:a16="http://schemas.microsoft.com/office/drawing/2014/main" xmlns="" id="{9C2DDA47-91BB-4BE1-81BD-AE5479E65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" name="Freeform 184">
              <a:extLst>
                <a:ext uri="{FF2B5EF4-FFF2-40B4-BE49-F238E27FC236}">
                  <a16:creationId xmlns:a16="http://schemas.microsoft.com/office/drawing/2014/main" xmlns="" id="{C38D9655-482D-405D-A8E3-970B65F79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" name="Freeform 185">
              <a:extLst>
                <a:ext uri="{FF2B5EF4-FFF2-40B4-BE49-F238E27FC236}">
                  <a16:creationId xmlns:a16="http://schemas.microsoft.com/office/drawing/2014/main" xmlns="" id="{851FDF44-8FE5-4980-8204-CC2250C30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176573"/>
              <a:ext cx="251667" cy="312152"/>
            </a:xfrm>
            <a:custGeom>
              <a:avLst/>
              <a:gdLst>
                <a:gd name="T0" fmla="*/ 0 w 1029"/>
                <a:gd name="T1" fmla="*/ 638 h 1276"/>
                <a:gd name="T2" fmla="*/ 1028 w 1029"/>
                <a:gd name="T3" fmla="*/ 1275 h 1276"/>
                <a:gd name="T4" fmla="*/ 1028 w 1029"/>
                <a:gd name="T5" fmla="*/ 0 h 1276"/>
                <a:gd name="T6" fmla="*/ 0 w 1029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6">
                  <a:moveTo>
                    <a:pt x="0" y="638"/>
                  </a:moveTo>
                  <a:lnTo>
                    <a:pt x="1028" y="1275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" name="Freeform 189">
              <a:extLst>
                <a:ext uri="{FF2B5EF4-FFF2-40B4-BE49-F238E27FC236}">
                  <a16:creationId xmlns:a16="http://schemas.microsoft.com/office/drawing/2014/main" xmlns="" id="{751C91AA-7093-4F91-849D-8157762D5D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" name="Freeform 190">
              <a:extLst>
                <a:ext uri="{FF2B5EF4-FFF2-40B4-BE49-F238E27FC236}">
                  <a16:creationId xmlns:a16="http://schemas.microsoft.com/office/drawing/2014/main" xmlns="" id="{1B22845A-0585-4530-A7F0-B7B736870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" name="Freeform 195">
              <a:extLst>
                <a:ext uri="{FF2B5EF4-FFF2-40B4-BE49-F238E27FC236}">
                  <a16:creationId xmlns:a16="http://schemas.microsoft.com/office/drawing/2014/main" xmlns="" id="{EFAC87F6-2BFA-4AA9-AA4F-7B4A99945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3" name="Freeform 196">
              <a:extLst>
                <a:ext uri="{FF2B5EF4-FFF2-40B4-BE49-F238E27FC236}">
                  <a16:creationId xmlns:a16="http://schemas.microsoft.com/office/drawing/2014/main" xmlns="" id="{F0653609-95F6-4C6D-9412-67D78388A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72732"/>
              <a:ext cx="251667" cy="313233"/>
            </a:xfrm>
            <a:custGeom>
              <a:avLst/>
              <a:gdLst>
                <a:gd name="T0" fmla="*/ 0 w 1029"/>
                <a:gd name="T1" fmla="*/ 638 h 1277"/>
                <a:gd name="T2" fmla="*/ 1028 w 1029"/>
                <a:gd name="T3" fmla="*/ 1276 h 1277"/>
                <a:gd name="T4" fmla="*/ 1028 w 1029"/>
                <a:gd name="T5" fmla="*/ 0 h 1277"/>
                <a:gd name="T6" fmla="*/ 0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0" y="638"/>
                  </a:moveTo>
                  <a:lnTo>
                    <a:pt x="1028" y="1276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4" name="Freeform 197">
              <a:extLst>
                <a:ext uri="{FF2B5EF4-FFF2-40B4-BE49-F238E27FC236}">
                  <a16:creationId xmlns:a16="http://schemas.microsoft.com/office/drawing/2014/main" xmlns="" id="{51E4DC59-BBDA-4944-9752-D91E4BD28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65172"/>
              <a:ext cx="252747" cy="164177"/>
            </a:xfrm>
            <a:custGeom>
              <a:avLst/>
              <a:gdLst>
                <a:gd name="T0" fmla="*/ 52 w 1031"/>
                <a:gd name="T1" fmla="*/ 0 h 671"/>
                <a:gd name="T2" fmla="*/ 0 w 1031"/>
                <a:gd name="T3" fmla="*/ 32 h 671"/>
                <a:gd name="T4" fmla="*/ 1030 w 1031"/>
                <a:gd name="T5" fmla="*/ 670 h 671"/>
                <a:gd name="T6" fmla="*/ 1030 w 1031"/>
                <a:gd name="T7" fmla="*/ 0 h 671"/>
                <a:gd name="T8" fmla="*/ 52 w 1031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1">
                  <a:moveTo>
                    <a:pt x="52" y="0"/>
                  </a:moveTo>
                  <a:lnTo>
                    <a:pt x="0" y="32"/>
                  </a:lnTo>
                  <a:lnTo>
                    <a:pt x="1030" y="670"/>
                  </a:lnTo>
                  <a:lnTo>
                    <a:pt x="1030" y="0"/>
                  </a:lnTo>
                  <a:lnTo>
                    <a:pt x="52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5" name="Freeform 199">
              <a:extLst>
                <a:ext uri="{FF2B5EF4-FFF2-40B4-BE49-F238E27FC236}">
                  <a16:creationId xmlns:a16="http://schemas.microsoft.com/office/drawing/2014/main" xmlns="" id="{8FB54F1A-ACDD-4B8A-942A-7C4A1EF52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6" name="Freeform 203">
              <a:extLst>
                <a:ext uri="{FF2B5EF4-FFF2-40B4-BE49-F238E27FC236}">
                  <a16:creationId xmlns:a16="http://schemas.microsoft.com/office/drawing/2014/main" xmlns="" id="{FEBD9EC7-22FB-4830-8CC0-5116574D3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7" name="Freeform 204">
              <a:extLst>
                <a:ext uri="{FF2B5EF4-FFF2-40B4-BE49-F238E27FC236}">
                  <a16:creationId xmlns:a16="http://schemas.microsoft.com/office/drawing/2014/main" xmlns="" id="{87D2E221-16F6-45A4-910C-0BB2A6E7D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8" name="Freeform 206">
              <a:extLst>
                <a:ext uri="{FF2B5EF4-FFF2-40B4-BE49-F238E27FC236}">
                  <a16:creationId xmlns:a16="http://schemas.microsoft.com/office/drawing/2014/main" xmlns="" id="{FAC4AB3A-30F9-4F6B-8CF6-FEA1CAD4DC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9" name="Freeform 207">
              <a:extLst>
                <a:ext uri="{FF2B5EF4-FFF2-40B4-BE49-F238E27FC236}">
                  <a16:creationId xmlns:a16="http://schemas.microsoft.com/office/drawing/2014/main" xmlns="" id="{8C702841-FA8D-4E96-BF74-27E9F6580B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0" name="Freeform 213">
              <a:extLst>
                <a:ext uri="{FF2B5EF4-FFF2-40B4-BE49-F238E27FC236}">
                  <a16:creationId xmlns:a16="http://schemas.microsoft.com/office/drawing/2014/main" xmlns="" id="{39ABCD07-34B9-45DD-87E0-4A948FE39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324875"/>
              <a:ext cx="251667" cy="313233"/>
            </a:xfrm>
            <a:custGeom>
              <a:avLst/>
              <a:gdLst>
                <a:gd name="T0" fmla="*/ 1028 w 1029"/>
                <a:gd name="T1" fmla="*/ 637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1" name="Freeform 216">
              <a:extLst>
                <a:ext uri="{FF2B5EF4-FFF2-40B4-BE49-F238E27FC236}">
                  <a16:creationId xmlns:a16="http://schemas.microsoft.com/office/drawing/2014/main" xmlns="" id="{AD817141-7957-455C-B699-400DE507F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028269"/>
              <a:ext cx="251667" cy="313233"/>
            </a:xfrm>
            <a:custGeom>
              <a:avLst/>
              <a:gdLst>
                <a:gd name="T0" fmla="*/ 1028 w 1029"/>
                <a:gd name="T1" fmla="*/ 638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2" name="Freeform 221">
              <a:extLst>
                <a:ext uri="{FF2B5EF4-FFF2-40B4-BE49-F238E27FC236}">
                  <a16:creationId xmlns:a16="http://schemas.microsoft.com/office/drawing/2014/main" xmlns="" id="{74EFF04F-364B-45D6-9F24-135806F3F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3" name="Freeform 222">
              <a:extLst>
                <a:ext uri="{FF2B5EF4-FFF2-40B4-BE49-F238E27FC236}">
                  <a16:creationId xmlns:a16="http://schemas.microsoft.com/office/drawing/2014/main" xmlns="" id="{4FB3A98A-9115-4922-B304-929A7F0D5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4" name="Freeform 223">
              <a:extLst>
                <a:ext uri="{FF2B5EF4-FFF2-40B4-BE49-F238E27FC236}">
                  <a16:creationId xmlns:a16="http://schemas.microsoft.com/office/drawing/2014/main" xmlns="" id="{17BE4A74-3B0C-48A7-8C41-DA6231416A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5" name="Freeform 224">
              <a:extLst>
                <a:ext uri="{FF2B5EF4-FFF2-40B4-BE49-F238E27FC236}">
                  <a16:creationId xmlns:a16="http://schemas.microsoft.com/office/drawing/2014/main" xmlns="" id="{31D747D1-4B04-402D-8A25-26940117C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65171"/>
              <a:ext cx="251667" cy="163097"/>
            </a:xfrm>
            <a:custGeom>
              <a:avLst/>
              <a:gdLst>
                <a:gd name="T0" fmla="*/ 0 w 1029"/>
                <a:gd name="T1" fmla="*/ 0 h 667"/>
                <a:gd name="T2" fmla="*/ 0 w 1029"/>
                <a:gd name="T3" fmla="*/ 666 h 667"/>
                <a:gd name="T4" fmla="*/ 1028 w 1029"/>
                <a:gd name="T5" fmla="*/ 28 h 667"/>
                <a:gd name="T6" fmla="*/ 983 w 1029"/>
                <a:gd name="T7" fmla="*/ 0 h 667"/>
                <a:gd name="T8" fmla="*/ 0 w 1029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9" h="667">
                  <a:moveTo>
                    <a:pt x="0" y="0"/>
                  </a:moveTo>
                  <a:lnTo>
                    <a:pt x="0" y="666"/>
                  </a:lnTo>
                  <a:lnTo>
                    <a:pt x="1028" y="28"/>
                  </a:lnTo>
                  <a:lnTo>
                    <a:pt x="983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6" name="Freeform 225">
              <a:extLst>
                <a:ext uri="{FF2B5EF4-FFF2-40B4-BE49-F238E27FC236}">
                  <a16:creationId xmlns:a16="http://schemas.microsoft.com/office/drawing/2014/main" xmlns="" id="{929D2426-3E34-44EA-B8ED-F406EFA8E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7" name="Freeform 227">
              <a:extLst>
                <a:ext uri="{FF2B5EF4-FFF2-40B4-BE49-F238E27FC236}">
                  <a16:creationId xmlns:a16="http://schemas.microsoft.com/office/drawing/2014/main" xmlns="" id="{E62B3EDA-6D8C-47BA-BAEF-9958F8EF8D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8" name="Freeform 228">
              <a:extLst>
                <a:ext uri="{FF2B5EF4-FFF2-40B4-BE49-F238E27FC236}">
                  <a16:creationId xmlns:a16="http://schemas.microsoft.com/office/drawing/2014/main" xmlns="" id="{5D5EF20A-202B-4185-BA35-74E7F82197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65172"/>
              <a:ext cx="252747" cy="164177"/>
            </a:xfrm>
            <a:custGeom>
              <a:avLst/>
              <a:gdLst>
                <a:gd name="T0" fmla="*/ 0 w 1030"/>
                <a:gd name="T1" fmla="*/ 0 h 671"/>
                <a:gd name="T2" fmla="*/ 0 w 1030"/>
                <a:gd name="T3" fmla="*/ 670 h 671"/>
                <a:gd name="T4" fmla="*/ 1029 w 1030"/>
                <a:gd name="T5" fmla="*/ 32 h 671"/>
                <a:gd name="T6" fmla="*/ 977 w 1030"/>
                <a:gd name="T7" fmla="*/ 0 h 671"/>
                <a:gd name="T8" fmla="*/ 0 w 1030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1">
                  <a:moveTo>
                    <a:pt x="0" y="0"/>
                  </a:moveTo>
                  <a:lnTo>
                    <a:pt x="0" y="670"/>
                  </a:lnTo>
                  <a:lnTo>
                    <a:pt x="1029" y="32"/>
                  </a:lnTo>
                  <a:lnTo>
                    <a:pt x="977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9" name="Freeform 230">
              <a:extLst>
                <a:ext uri="{FF2B5EF4-FFF2-40B4-BE49-F238E27FC236}">
                  <a16:creationId xmlns:a16="http://schemas.microsoft.com/office/drawing/2014/main" xmlns="" id="{DFA3A390-262E-44D4-A4E8-34BEC4E4B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0" name="Freeform 267">
              <a:extLst>
                <a:ext uri="{FF2B5EF4-FFF2-40B4-BE49-F238E27FC236}">
                  <a16:creationId xmlns:a16="http://schemas.microsoft.com/office/drawing/2014/main" xmlns="" id="{41F4DEE3-9E17-43FE-8F50-CA2C8037C8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1" name="Freeform 271">
              <a:extLst>
                <a:ext uri="{FF2B5EF4-FFF2-40B4-BE49-F238E27FC236}">
                  <a16:creationId xmlns:a16="http://schemas.microsoft.com/office/drawing/2014/main" xmlns="" id="{CBCA1853-82B0-4227-8F07-49201090B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03042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2" name="Freeform 272">
              <a:extLst>
                <a:ext uri="{FF2B5EF4-FFF2-40B4-BE49-F238E27FC236}">
                  <a16:creationId xmlns:a16="http://schemas.microsoft.com/office/drawing/2014/main" xmlns="" id="{758FFA35-B48D-4A0C-ABE7-D3E462E68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65172"/>
              <a:ext cx="252747" cy="165257"/>
            </a:xfrm>
            <a:custGeom>
              <a:avLst/>
              <a:gdLst>
                <a:gd name="T0" fmla="*/ 56 w 1030"/>
                <a:gd name="T1" fmla="*/ 0 h 674"/>
                <a:gd name="T2" fmla="*/ 0 w 1030"/>
                <a:gd name="T3" fmla="*/ 35 h 674"/>
                <a:gd name="T4" fmla="*/ 1029 w 1030"/>
                <a:gd name="T5" fmla="*/ 673 h 674"/>
                <a:gd name="T6" fmla="*/ 1029 w 1030"/>
                <a:gd name="T7" fmla="*/ 0 h 674"/>
                <a:gd name="T8" fmla="*/ 56 w 1030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4">
                  <a:moveTo>
                    <a:pt x="56" y="0"/>
                  </a:moveTo>
                  <a:lnTo>
                    <a:pt x="0" y="35"/>
                  </a:lnTo>
                  <a:lnTo>
                    <a:pt x="1029" y="673"/>
                  </a:lnTo>
                  <a:lnTo>
                    <a:pt x="1029" y="0"/>
                  </a:lnTo>
                  <a:lnTo>
                    <a:pt x="56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3" name="Freeform 278">
              <a:extLst>
                <a:ext uri="{FF2B5EF4-FFF2-40B4-BE49-F238E27FC236}">
                  <a16:creationId xmlns:a16="http://schemas.microsoft.com/office/drawing/2014/main" xmlns="" id="{FEA28B35-9F20-4FB6-A8B9-EA6910938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4" name="Freeform 279">
              <a:extLst>
                <a:ext uri="{FF2B5EF4-FFF2-40B4-BE49-F238E27FC236}">
                  <a16:creationId xmlns:a16="http://schemas.microsoft.com/office/drawing/2014/main" xmlns="" id="{6FB4EF4B-4434-487E-A7B4-122804526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65172"/>
              <a:ext cx="252747" cy="165257"/>
            </a:xfrm>
            <a:custGeom>
              <a:avLst/>
              <a:gdLst>
                <a:gd name="T0" fmla="*/ 57 w 1031"/>
                <a:gd name="T1" fmla="*/ 0 h 674"/>
                <a:gd name="T2" fmla="*/ 0 w 1031"/>
                <a:gd name="T3" fmla="*/ 35 h 674"/>
                <a:gd name="T4" fmla="*/ 1030 w 1031"/>
                <a:gd name="T5" fmla="*/ 673 h 674"/>
                <a:gd name="T6" fmla="*/ 1030 w 1031"/>
                <a:gd name="T7" fmla="*/ 0 h 674"/>
                <a:gd name="T8" fmla="*/ 57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57" y="0"/>
                  </a:moveTo>
                  <a:lnTo>
                    <a:pt x="0" y="35"/>
                  </a:lnTo>
                  <a:lnTo>
                    <a:pt x="1030" y="673"/>
                  </a:lnTo>
                  <a:lnTo>
                    <a:pt x="1030" y="0"/>
                  </a:lnTo>
                  <a:lnTo>
                    <a:pt x="57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5" name="Freeform 280">
              <a:extLst>
                <a:ext uri="{FF2B5EF4-FFF2-40B4-BE49-F238E27FC236}">
                  <a16:creationId xmlns:a16="http://schemas.microsoft.com/office/drawing/2014/main" xmlns="" id="{C8C55717-A827-4920-9936-A5C64DA74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334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6" name="Freeform 281">
              <a:extLst>
                <a:ext uri="{FF2B5EF4-FFF2-40B4-BE49-F238E27FC236}">
                  <a16:creationId xmlns:a16="http://schemas.microsoft.com/office/drawing/2014/main" xmlns="" id="{592AD88B-3943-428C-9405-D06BC1C31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33426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7" name="Freeform 282">
              <a:extLst>
                <a:ext uri="{FF2B5EF4-FFF2-40B4-BE49-F238E27FC236}">
                  <a16:creationId xmlns:a16="http://schemas.microsoft.com/office/drawing/2014/main" xmlns="" id="{5D22055F-0FBC-44EC-94DE-23FD0F68C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8" name="Freeform 285">
              <a:extLst>
                <a:ext uri="{FF2B5EF4-FFF2-40B4-BE49-F238E27FC236}">
                  <a16:creationId xmlns:a16="http://schemas.microsoft.com/office/drawing/2014/main" xmlns="" id="{18D8A60C-865B-4594-9695-1B3B23E16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9" name="Freeform 286">
              <a:extLst>
                <a:ext uri="{FF2B5EF4-FFF2-40B4-BE49-F238E27FC236}">
                  <a16:creationId xmlns:a16="http://schemas.microsoft.com/office/drawing/2014/main" xmlns="" id="{8980B0A0-97E1-4A5B-9E69-C1AC2DBC0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0" name="Freeform 289">
              <a:extLst>
                <a:ext uri="{FF2B5EF4-FFF2-40B4-BE49-F238E27FC236}">
                  <a16:creationId xmlns:a16="http://schemas.microsoft.com/office/drawing/2014/main" xmlns="" id="{9C6E8E83-7473-410E-8A99-BC2A85A6F0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1" name="Freeform 290">
              <a:extLst>
                <a:ext uri="{FF2B5EF4-FFF2-40B4-BE49-F238E27FC236}">
                  <a16:creationId xmlns:a16="http://schemas.microsoft.com/office/drawing/2014/main" xmlns="" id="{0F88E4A2-5267-42E5-B8B4-661255BF1A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65172"/>
              <a:ext cx="252747" cy="166337"/>
            </a:xfrm>
            <a:custGeom>
              <a:avLst/>
              <a:gdLst>
                <a:gd name="T0" fmla="*/ 63 w 1031"/>
                <a:gd name="T1" fmla="*/ 0 h 678"/>
                <a:gd name="T2" fmla="*/ 0 w 1031"/>
                <a:gd name="T3" fmla="*/ 39 h 678"/>
                <a:gd name="T4" fmla="*/ 1030 w 1031"/>
                <a:gd name="T5" fmla="*/ 677 h 678"/>
                <a:gd name="T6" fmla="*/ 1030 w 1031"/>
                <a:gd name="T7" fmla="*/ 0 h 678"/>
                <a:gd name="T8" fmla="*/ 63 w 1031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8">
                  <a:moveTo>
                    <a:pt x="63" y="0"/>
                  </a:moveTo>
                  <a:lnTo>
                    <a:pt x="0" y="39"/>
                  </a:lnTo>
                  <a:lnTo>
                    <a:pt x="1030" y="677"/>
                  </a:lnTo>
                  <a:lnTo>
                    <a:pt x="1030" y="0"/>
                  </a:lnTo>
                  <a:lnTo>
                    <a:pt x="63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2" name="Freeform 292">
              <a:extLst>
                <a:ext uri="{FF2B5EF4-FFF2-40B4-BE49-F238E27FC236}">
                  <a16:creationId xmlns:a16="http://schemas.microsoft.com/office/drawing/2014/main" xmlns="" id="{0934B3DF-30A9-484A-BC22-095757209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3" name="Freeform 297">
              <a:extLst>
                <a:ext uri="{FF2B5EF4-FFF2-40B4-BE49-F238E27FC236}">
                  <a16:creationId xmlns:a16="http://schemas.microsoft.com/office/drawing/2014/main" xmlns="" id="{F39BCBC0-43AC-4CA2-A364-79C5A9C824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185965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4" name="Freeform 298">
              <a:extLst>
                <a:ext uri="{FF2B5EF4-FFF2-40B4-BE49-F238E27FC236}">
                  <a16:creationId xmlns:a16="http://schemas.microsoft.com/office/drawing/2014/main" xmlns="" id="{8A6488FA-C3EB-4731-9BF1-B1FB3FEA3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5" name="Freeform 300">
              <a:extLst>
                <a:ext uri="{FF2B5EF4-FFF2-40B4-BE49-F238E27FC236}">
                  <a16:creationId xmlns:a16="http://schemas.microsoft.com/office/drawing/2014/main" xmlns="" id="{6661E221-B054-4287-A7ED-495E67D6F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7489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6" name="Freeform 301">
              <a:extLst>
                <a:ext uri="{FF2B5EF4-FFF2-40B4-BE49-F238E27FC236}">
                  <a16:creationId xmlns:a16="http://schemas.microsoft.com/office/drawing/2014/main" xmlns="" id="{BB9E93DE-755E-4377-BB17-B3D07B869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7" name="Freeform 307">
              <a:extLst>
                <a:ext uri="{FF2B5EF4-FFF2-40B4-BE49-F238E27FC236}">
                  <a16:creationId xmlns:a16="http://schemas.microsoft.com/office/drawing/2014/main" xmlns="" id="{42587099-3ACD-4EEF-99C3-5A3D2CF75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8" name="Freeform 309">
              <a:extLst>
                <a:ext uri="{FF2B5EF4-FFF2-40B4-BE49-F238E27FC236}">
                  <a16:creationId xmlns:a16="http://schemas.microsoft.com/office/drawing/2014/main" xmlns="" id="{19776637-822C-4060-9BB6-A58C9ABF7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9" name="Freeform 312">
              <a:extLst>
                <a:ext uri="{FF2B5EF4-FFF2-40B4-BE49-F238E27FC236}">
                  <a16:creationId xmlns:a16="http://schemas.microsoft.com/office/drawing/2014/main" xmlns="" id="{6DD34A38-C93A-460C-87E8-C77D605F5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4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4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0" name="Freeform 313">
              <a:extLst>
                <a:ext uri="{FF2B5EF4-FFF2-40B4-BE49-F238E27FC236}">
                  <a16:creationId xmlns:a16="http://schemas.microsoft.com/office/drawing/2014/main" xmlns="" id="{FD81E1EC-CBE5-4799-A0A3-001BA01DC7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73813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1" name="Freeform 314">
              <a:extLst>
                <a:ext uri="{FF2B5EF4-FFF2-40B4-BE49-F238E27FC236}">
                  <a16:creationId xmlns:a16="http://schemas.microsoft.com/office/drawing/2014/main" xmlns="" id="{D6370C39-53E8-40E2-818B-16858CD22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3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2" name="Freeform 315">
              <a:extLst>
                <a:ext uri="{FF2B5EF4-FFF2-40B4-BE49-F238E27FC236}">
                  <a16:creationId xmlns:a16="http://schemas.microsoft.com/office/drawing/2014/main" xmlns="" id="{F5DDC156-641A-4777-AE83-45B005941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73813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3" name="Freeform 317">
              <a:extLst>
                <a:ext uri="{FF2B5EF4-FFF2-40B4-BE49-F238E27FC236}">
                  <a16:creationId xmlns:a16="http://schemas.microsoft.com/office/drawing/2014/main" xmlns="" id="{50873B1F-1DA5-4691-A6EA-B6917E8FA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4" name="Freeform 318">
              <a:extLst>
                <a:ext uri="{FF2B5EF4-FFF2-40B4-BE49-F238E27FC236}">
                  <a16:creationId xmlns:a16="http://schemas.microsoft.com/office/drawing/2014/main" xmlns="" id="{C93C2598-472F-43A0-993B-AE843635C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73813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5" name="Freeform 322">
              <a:extLst>
                <a:ext uri="{FF2B5EF4-FFF2-40B4-BE49-F238E27FC236}">
                  <a16:creationId xmlns:a16="http://schemas.microsoft.com/office/drawing/2014/main" xmlns="" id="{90087F91-AD94-47D9-A192-6E6137C3D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185965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6" name="Freeform 325">
              <a:extLst>
                <a:ext uri="{FF2B5EF4-FFF2-40B4-BE49-F238E27FC236}">
                  <a16:creationId xmlns:a16="http://schemas.microsoft.com/office/drawing/2014/main" xmlns="" id="{26CFBD06-FD64-4A3B-B3DD-3B7733999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03042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7" name="Freeform 326">
              <a:extLst>
                <a:ext uri="{FF2B5EF4-FFF2-40B4-BE49-F238E27FC236}">
                  <a16:creationId xmlns:a16="http://schemas.microsoft.com/office/drawing/2014/main" xmlns="" id="{6C7703D7-9C52-431C-B4BC-D4B4A7AC6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65172"/>
              <a:ext cx="252747" cy="166337"/>
            </a:xfrm>
            <a:custGeom>
              <a:avLst/>
              <a:gdLst>
                <a:gd name="T0" fmla="*/ 0 w 1030"/>
                <a:gd name="T1" fmla="*/ 0 h 678"/>
                <a:gd name="T2" fmla="*/ 0 w 1030"/>
                <a:gd name="T3" fmla="*/ 677 h 678"/>
                <a:gd name="T4" fmla="*/ 1029 w 1030"/>
                <a:gd name="T5" fmla="*/ 39 h 678"/>
                <a:gd name="T6" fmla="*/ 967 w 1030"/>
                <a:gd name="T7" fmla="*/ 0 h 678"/>
                <a:gd name="T8" fmla="*/ 0 w 1030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8">
                  <a:moveTo>
                    <a:pt x="0" y="0"/>
                  </a:moveTo>
                  <a:lnTo>
                    <a:pt x="0" y="677"/>
                  </a:lnTo>
                  <a:lnTo>
                    <a:pt x="1029" y="39"/>
                  </a:lnTo>
                  <a:lnTo>
                    <a:pt x="967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8" name="Freeform 328">
              <a:extLst>
                <a:ext uri="{FF2B5EF4-FFF2-40B4-BE49-F238E27FC236}">
                  <a16:creationId xmlns:a16="http://schemas.microsoft.com/office/drawing/2014/main" xmlns="" id="{ED963131-B9F6-4C51-B1A3-ACDE9713D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334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</p:grpSp>
    </p:spTree>
    <p:extLst>
      <p:ext uri="{BB962C8B-B14F-4D97-AF65-F5344CB8AC3E}">
        <p14:creationId xmlns:p14="http://schemas.microsoft.com/office/powerpoint/2010/main" val="312199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04">
                <a:extLst>
                  <a:ext uri="{FF2B5EF4-FFF2-40B4-BE49-F238E27FC236}">
                    <a16:creationId xmlns:a16="http://schemas.microsoft.com/office/drawing/2014/main" xmlns="" id="{94A333AB-1ACE-47CA-8397-CCBEF53E1D4B}"/>
                  </a:ext>
                </a:extLst>
              </p:cNvPr>
              <p:cNvSpPr txBox="1"/>
              <p:nvPr/>
            </p:nvSpPr>
            <p:spPr>
              <a:xfrm>
                <a:off x="818977" y="582506"/>
                <a:ext cx="7506045" cy="41772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dirty="0">
                    <a:solidFill>
                      <a:srgbClr val="000000"/>
                    </a:solidFill>
                    <a:latin typeface="Montserrat"/>
                  </a:rPr>
                  <a:t>(</a:t>
                </a:r>
                <a:r>
                  <a:rPr lang="pt-BR" sz="1600" dirty="0" err="1">
                    <a:solidFill>
                      <a:srgbClr val="000000"/>
                    </a:solidFill>
                    <a:latin typeface="Montserrat"/>
                  </a:rPr>
                  <a:t>Unespe</a:t>
                </a:r>
                <a:r>
                  <a:rPr lang="pt-BR" sz="1600" dirty="0">
                    <a:solidFill>
                      <a:srgbClr val="000000"/>
                    </a:solidFill>
                    <a:latin typeface="Montserrat"/>
                  </a:rPr>
                  <a:t>-SP) Para calcular a distância entre duas árvores situadas nas margens opostas de um rio, nos pontos A e B, um observador que se encontra junta a </a:t>
                </a:r>
                <a:r>
                  <a:rPr lang="pt-BR" sz="1600" dirty="0" err="1">
                    <a:solidFill>
                      <a:srgbClr val="000000"/>
                    </a:solidFill>
                    <a:latin typeface="Montserrat"/>
                  </a:rPr>
                  <a:t>A</a:t>
                </a:r>
                <a:r>
                  <a:rPr lang="pt-BR" sz="1600" dirty="0">
                    <a:solidFill>
                      <a:srgbClr val="000000"/>
                    </a:solidFill>
                    <a:latin typeface="Montserrat"/>
                  </a:rPr>
                  <a:t> afasta=se 20 m da margem se encontra junto a </a:t>
                </a:r>
                <a:r>
                  <a:rPr lang="pt-BR" sz="1600" dirty="0" err="1">
                    <a:solidFill>
                      <a:srgbClr val="000000"/>
                    </a:solidFill>
                    <a:latin typeface="Montserrat"/>
                  </a:rPr>
                  <a:t>A</a:t>
                </a:r>
                <a:r>
                  <a:rPr lang="pt-BR" sz="1600" dirty="0">
                    <a:solidFill>
                      <a:srgbClr val="000000"/>
                    </a:solidFill>
                    <a:latin typeface="Montserrat"/>
                  </a:rPr>
                  <a:t> afasta=se 20 m da margem na direção da reta AB, até o ponto C, e depois caminha em linha reta até o ponto D, a 40 m de C, do qual ainda pode ver as árvores.</a:t>
                </a:r>
              </a:p>
              <a:p>
                <a:endParaRPr lang="pt-BR" sz="1600" dirty="0">
                  <a:solidFill>
                    <a:srgbClr val="000000"/>
                  </a:solidFill>
                  <a:latin typeface="Montserrat"/>
                </a:endParaRPr>
              </a:p>
              <a:p>
                <a:endParaRPr lang="pt-BR" sz="1600" dirty="0">
                  <a:solidFill>
                    <a:srgbClr val="000000"/>
                  </a:solidFill>
                  <a:latin typeface="Montserrat"/>
                </a:endParaRPr>
              </a:p>
              <a:p>
                <a:endParaRPr lang="pt-BR" sz="1600" dirty="0">
                  <a:solidFill>
                    <a:srgbClr val="000000"/>
                  </a:solidFill>
                  <a:latin typeface="Montserrat"/>
                </a:endParaRPr>
              </a:p>
              <a:p>
                <a:endParaRPr lang="pt-BR" sz="1600" dirty="0">
                  <a:solidFill>
                    <a:srgbClr val="000000"/>
                  </a:solidFill>
                  <a:latin typeface="Montserrat"/>
                </a:endParaRPr>
              </a:p>
              <a:p>
                <a:endParaRPr lang="pt-BR" sz="1600" dirty="0">
                  <a:solidFill>
                    <a:srgbClr val="000000"/>
                  </a:solidFill>
                  <a:latin typeface="Montserrat"/>
                </a:endParaRPr>
              </a:p>
              <a:p>
                <a:endParaRPr lang="pt-BR" sz="1600" dirty="0">
                  <a:solidFill>
                    <a:srgbClr val="000000"/>
                  </a:solidFill>
                  <a:latin typeface="Montserrat"/>
                </a:endParaRPr>
              </a:p>
              <a:p>
                <a:endParaRPr lang="pt-BR" sz="1600" dirty="0">
                  <a:solidFill>
                    <a:srgbClr val="000000"/>
                  </a:solidFill>
                  <a:latin typeface="Montserrat"/>
                </a:endParaRPr>
              </a:p>
              <a:p>
                <a:endParaRPr lang="pt-BR" sz="1600" dirty="0">
                  <a:solidFill>
                    <a:srgbClr val="000000"/>
                  </a:solidFill>
                  <a:latin typeface="Montserrat"/>
                </a:endParaRPr>
              </a:p>
              <a:p>
                <a:r>
                  <a:rPr lang="pt-BR" sz="1600" dirty="0">
                    <a:solidFill>
                      <a:srgbClr val="000000"/>
                    </a:solidFill>
                    <a:latin typeface="Montserrat"/>
                  </a:rPr>
                  <a:t>Tendo verificado que os ângulos DCB e BDC medem respectivamente, cerca de 15° e 120°, que valor ele encontrou para a distância entre as árvores.</a:t>
                </a:r>
              </a:p>
              <a:p>
                <a:r>
                  <a:rPr lang="pt-BR" sz="1600" dirty="0">
                    <a:solidFill>
                      <a:srgbClr val="000000"/>
                    </a:solidFill>
                    <a:latin typeface="Montserrat"/>
                  </a:rPr>
                  <a:t>Dica: Use seno de 120° como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pt-BR" sz="1600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pt-BR" sz="1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pt-B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1600" dirty="0">
                    <a:solidFill>
                      <a:srgbClr val="000000"/>
                    </a:solidFill>
                    <a:latin typeface="Montserrat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04">
                <a:extLst>
                  <a:ext uri="{FF2B5EF4-FFF2-40B4-BE49-F238E27FC236}">
                    <a16:creationId xmlns:a16="http://schemas.microsoft.com/office/drawing/2014/main" id="{94A333AB-1ACE-47CA-8397-CCBEF53E1D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977" y="582506"/>
                <a:ext cx="7506045" cy="4177234"/>
              </a:xfrm>
              <a:prstGeom prst="rect">
                <a:avLst/>
              </a:prstGeom>
              <a:blipFill>
                <a:blip r:embed="rId2"/>
                <a:stretch>
                  <a:fillRect l="-406" t="-438" r="-56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riangle 1">
            <a:extLst>
              <a:ext uri="{FF2B5EF4-FFF2-40B4-BE49-F238E27FC236}">
                <a16:creationId xmlns:a16="http://schemas.microsoft.com/office/drawing/2014/main" xmlns="" id="{7F8A6815-580A-4DFA-B2F5-8CDC37664A57}"/>
              </a:ext>
            </a:extLst>
          </p:cNvPr>
          <p:cNvSpPr/>
          <p:nvPr/>
        </p:nvSpPr>
        <p:spPr>
          <a:xfrm>
            <a:off x="538965" y="646821"/>
            <a:ext cx="280012" cy="22010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8FE902AC-5796-45B5-9334-5871DF56EBF4}"/>
              </a:ext>
            </a:extLst>
          </p:cNvPr>
          <p:cNvSpPr txBox="1"/>
          <p:nvPr/>
        </p:nvSpPr>
        <p:spPr>
          <a:xfrm>
            <a:off x="562175" y="669634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dirty="0">
                <a:solidFill>
                  <a:schemeClr val="bg1"/>
                </a:solidFill>
              </a:rPr>
              <a:t>3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694EF7A5-E9F9-41D4-B4A7-0D736313C73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44" t="45194" r="13978" b="25890"/>
          <a:stretch/>
        </p:blipFill>
        <p:spPr>
          <a:xfrm>
            <a:off x="1366092" y="2104222"/>
            <a:ext cx="2577947" cy="1487278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05352FFF-09C0-4BDC-B04B-5CE7BD5A8BC6}"/>
              </a:ext>
            </a:extLst>
          </p:cNvPr>
          <p:cNvSpPr/>
          <p:nvPr/>
        </p:nvSpPr>
        <p:spPr>
          <a:xfrm>
            <a:off x="1035586" y="1938969"/>
            <a:ext cx="1366091" cy="4296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682693DB-8F72-40DC-961C-BEC97027E885}"/>
              </a:ext>
            </a:extLst>
          </p:cNvPr>
          <p:cNvSpPr/>
          <p:nvPr/>
        </p:nvSpPr>
        <p:spPr>
          <a:xfrm>
            <a:off x="2027104" y="3426246"/>
            <a:ext cx="2104221" cy="2988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DD759350-7ACF-4E71-9064-3D6D021AF9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5022" y="0"/>
            <a:ext cx="83975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56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04">
            <a:extLst>
              <a:ext uri="{FF2B5EF4-FFF2-40B4-BE49-F238E27FC236}">
                <a16:creationId xmlns:a16="http://schemas.microsoft.com/office/drawing/2014/main" xmlns="" id="{94A333AB-1ACE-47CA-8397-CCBEF53E1D4B}"/>
              </a:ext>
            </a:extLst>
          </p:cNvPr>
          <p:cNvSpPr txBox="1"/>
          <p:nvPr/>
        </p:nvSpPr>
        <p:spPr>
          <a:xfrm>
            <a:off x="818977" y="582506"/>
            <a:ext cx="75060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rgbClr val="000000"/>
                </a:solidFill>
                <a:latin typeface="Montserrat"/>
              </a:rPr>
              <a:t>(ITA-SP) Um navio, navegando em linha reta, passa sucessivamente pelos pontos A, B e C. O comandante, quando o navio está em A, observa uma farol L e calcula o ângulo LAC = 30°. Após navegar 4 milhas até B, verifica o ângulo LBC = 75°. Quantas milhas separam o farol do ponto B?</a:t>
            </a:r>
          </a:p>
        </p:txBody>
      </p:sp>
      <p:sp>
        <p:nvSpPr>
          <p:cNvPr id="4" name="Triangle 1">
            <a:extLst>
              <a:ext uri="{FF2B5EF4-FFF2-40B4-BE49-F238E27FC236}">
                <a16:creationId xmlns:a16="http://schemas.microsoft.com/office/drawing/2014/main" xmlns="" id="{7F8A6815-580A-4DFA-B2F5-8CDC37664A57}"/>
              </a:ext>
            </a:extLst>
          </p:cNvPr>
          <p:cNvSpPr/>
          <p:nvPr/>
        </p:nvSpPr>
        <p:spPr>
          <a:xfrm>
            <a:off x="538965" y="646821"/>
            <a:ext cx="280012" cy="22010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8FE902AC-5796-45B5-9334-5871DF56EBF4}"/>
              </a:ext>
            </a:extLst>
          </p:cNvPr>
          <p:cNvSpPr txBox="1"/>
          <p:nvPr/>
        </p:nvSpPr>
        <p:spPr>
          <a:xfrm>
            <a:off x="562175" y="669634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dirty="0">
                <a:solidFill>
                  <a:schemeClr val="bg1"/>
                </a:solidFill>
              </a:rPr>
              <a:t>4</a:t>
            </a:r>
            <a:endParaRPr lang="pt-BR" sz="1050" dirty="0">
              <a:solidFill>
                <a:schemeClr val="bg1"/>
              </a:solidFill>
            </a:endParaRPr>
          </a:p>
        </p:txBody>
      </p:sp>
      <p:grpSp>
        <p:nvGrpSpPr>
          <p:cNvPr id="6" name="Group 247">
            <a:extLst>
              <a:ext uri="{FF2B5EF4-FFF2-40B4-BE49-F238E27FC236}">
                <a16:creationId xmlns:a16="http://schemas.microsoft.com/office/drawing/2014/main" xmlns="" id="{8CECF767-E82B-42D9-BD15-63779785CB09}"/>
              </a:ext>
            </a:extLst>
          </p:cNvPr>
          <p:cNvGrpSpPr/>
          <p:nvPr/>
        </p:nvGrpSpPr>
        <p:grpSpPr>
          <a:xfrm rot="10800000">
            <a:off x="-278502" y="3604621"/>
            <a:ext cx="9422502" cy="1538841"/>
            <a:chOff x="1869557" y="865171"/>
            <a:chExt cx="4790303" cy="782331"/>
          </a:xfrm>
        </p:grpSpPr>
        <p:sp>
          <p:nvSpPr>
            <p:cNvPr id="7" name="Freeform 85">
              <a:extLst>
                <a:ext uri="{FF2B5EF4-FFF2-40B4-BE49-F238E27FC236}">
                  <a16:creationId xmlns:a16="http://schemas.microsoft.com/office/drawing/2014/main" xmlns="" id="{A8BBAA7E-CC10-4CDB-B67D-A400DE67D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" name="Freeform 87">
              <a:extLst>
                <a:ext uri="{FF2B5EF4-FFF2-40B4-BE49-F238E27FC236}">
                  <a16:creationId xmlns:a16="http://schemas.microsoft.com/office/drawing/2014/main" xmlns="" id="{AB649FDA-AD22-476D-AD3E-2522D21F5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" name="Freeform 89">
              <a:extLst>
                <a:ext uri="{FF2B5EF4-FFF2-40B4-BE49-F238E27FC236}">
                  <a16:creationId xmlns:a16="http://schemas.microsoft.com/office/drawing/2014/main" xmlns="" id="{F7965321-E7DF-4FCD-96C3-880CDF7DB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" name="Freeform 91">
              <a:extLst>
                <a:ext uri="{FF2B5EF4-FFF2-40B4-BE49-F238E27FC236}">
                  <a16:creationId xmlns:a16="http://schemas.microsoft.com/office/drawing/2014/main" xmlns="" id="{05AB5A34-628C-477A-A775-1F16E7EA4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" name="Freeform 92">
              <a:extLst>
                <a:ext uri="{FF2B5EF4-FFF2-40B4-BE49-F238E27FC236}">
                  <a16:creationId xmlns:a16="http://schemas.microsoft.com/office/drawing/2014/main" xmlns="" id="{DD0C295A-A0B0-4A0D-A145-A04BB4EF2B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" name="Freeform 98">
              <a:extLst>
                <a:ext uri="{FF2B5EF4-FFF2-40B4-BE49-F238E27FC236}">
                  <a16:creationId xmlns:a16="http://schemas.microsoft.com/office/drawing/2014/main" xmlns="" id="{D5B25496-B56B-4F05-A28F-0C2733BD93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" name="Freeform 104">
              <a:extLst>
                <a:ext uri="{FF2B5EF4-FFF2-40B4-BE49-F238E27FC236}">
                  <a16:creationId xmlns:a16="http://schemas.microsoft.com/office/drawing/2014/main" xmlns="" id="{E6C99804-353F-4F3C-B3DC-71D0CF6B1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" name="Freeform 106">
              <a:extLst>
                <a:ext uri="{FF2B5EF4-FFF2-40B4-BE49-F238E27FC236}">
                  <a16:creationId xmlns:a16="http://schemas.microsoft.com/office/drawing/2014/main" xmlns="" id="{26FCEF34-1B14-4B8F-9040-CE5D642FF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" name="Freeform 111">
              <a:extLst>
                <a:ext uri="{FF2B5EF4-FFF2-40B4-BE49-F238E27FC236}">
                  <a16:creationId xmlns:a16="http://schemas.microsoft.com/office/drawing/2014/main" xmlns="" id="{A4E84E51-F20B-4AA3-A349-4D2A40135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" name="Freeform 112">
              <a:extLst>
                <a:ext uri="{FF2B5EF4-FFF2-40B4-BE49-F238E27FC236}">
                  <a16:creationId xmlns:a16="http://schemas.microsoft.com/office/drawing/2014/main" xmlns="" id="{8A207ED6-89BD-4F09-9156-A886EDF3D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" name="Freeform 115">
              <a:extLst>
                <a:ext uri="{FF2B5EF4-FFF2-40B4-BE49-F238E27FC236}">
                  <a16:creationId xmlns:a16="http://schemas.microsoft.com/office/drawing/2014/main" xmlns="" id="{6C535CAC-0A16-495E-AF53-DD3F99ADB2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" name="Freeform 120">
              <a:extLst>
                <a:ext uri="{FF2B5EF4-FFF2-40B4-BE49-F238E27FC236}">
                  <a16:creationId xmlns:a16="http://schemas.microsoft.com/office/drawing/2014/main" xmlns="" id="{2FD2B1B3-F118-46FC-948F-69443ABFC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028269"/>
              <a:ext cx="249506" cy="313233"/>
            </a:xfrm>
            <a:custGeom>
              <a:avLst/>
              <a:gdLst>
                <a:gd name="T0" fmla="*/ 0 w 1017"/>
                <a:gd name="T1" fmla="*/ 630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30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30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3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" name="Freeform 121">
              <a:extLst>
                <a:ext uri="{FF2B5EF4-FFF2-40B4-BE49-F238E27FC236}">
                  <a16:creationId xmlns:a16="http://schemas.microsoft.com/office/drawing/2014/main" xmlns="" id="{29115F05-BC1C-475A-B429-70F499E8D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65171"/>
              <a:ext cx="249506" cy="163097"/>
            </a:xfrm>
            <a:custGeom>
              <a:avLst/>
              <a:gdLst>
                <a:gd name="T0" fmla="*/ 31 w 1017"/>
                <a:gd name="T1" fmla="*/ 0 h 667"/>
                <a:gd name="T2" fmla="*/ 0 w 1017"/>
                <a:gd name="T3" fmla="*/ 19 h 667"/>
                <a:gd name="T4" fmla="*/ 0 w 1017"/>
                <a:gd name="T5" fmla="*/ 36 h 667"/>
                <a:gd name="T6" fmla="*/ 1016 w 1017"/>
                <a:gd name="T7" fmla="*/ 666 h 667"/>
                <a:gd name="T8" fmla="*/ 1016 w 1017"/>
                <a:gd name="T9" fmla="*/ 0 h 667"/>
                <a:gd name="T10" fmla="*/ 31 w 1017"/>
                <a:gd name="T11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7" h="667">
                  <a:moveTo>
                    <a:pt x="31" y="0"/>
                  </a:moveTo>
                  <a:lnTo>
                    <a:pt x="0" y="19"/>
                  </a:lnTo>
                  <a:lnTo>
                    <a:pt x="0" y="36"/>
                  </a:lnTo>
                  <a:lnTo>
                    <a:pt x="1016" y="666"/>
                  </a:lnTo>
                  <a:lnTo>
                    <a:pt x="1016" y="0"/>
                  </a:lnTo>
                  <a:lnTo>
                    <a:pt x="3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0" name="Freeform 126">
              <a:extLst>
                <a:ext uri="{FF2B5EF4-FFF2-40B4-BE49-F238E27FC236}">
                  <a16:creationId xmlns:a16="http://schemas.microsoft.com/office/drawing/2014/main" xmlns="" id="{07E22333-783B-4865-907C-E0245E1B06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1" name="Freeform 128">
              <a:extLst>
                <a:ext uri="{FF2B5EF4-FFF2-40B4-BE49-F238E27FC236}">
                  <a16:creationId xmlns:a16="http://schemas.microsoft.com/office/drawing/2014/main" xmlns="" id="{DDC7D942-966C-4140-BA77-079C95790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2" name="Freeform 129">
              <a:extLst>
                <a:ext uri="{FF2B5EF4-FFF2-40B4-BE49-F238E27FC236}">
                  <a16:creationId xmlns:a16="http://schemas.microsoft.com/office/drawing/2014/main" xmlns="" id="{A3BFED77-E97E-4C40-827B-7891770480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3" name="Freeform 130">
              <a:extLst>
                <a:ext uri="{FF2B5EF4-FFF2-40B4-BE49-F238E27FC236}">
                  <a16:creationId xmlns:a16="http://schemas.microsoft.com/office/drawing/2014/main" xmlns="" id="{D50A8568-F907-4CCE-AA1F-2B955AE10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324875"/>
              <a:ext cx="252747" cy="313233"/>
            </a:xfrm>
            <a:custGeom>
              <a:avLst/>
              <a:gdLst>
                <a:gd name="T0" fmla="*/ 0 w 1032"/>
                <a:gd name="T1" fmla="*/ 637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7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4" name="Freeform 131">
              <a:extLst>
                <a:ext uri="{FF2B5EF4-FFF2-40B4-BE49-F238E27FC236}">
                  <a16:creationId xmlns:a16="http://schemas.microsoft.com/office/drawing/2014/main" xmlns="" id="{2664D036-5DEF-44B8-8398-07EA600084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324875"/>
              <a:ext cx="249506" cy="313233"/>
            </a:xfrm>
            <a:custGeom>
              <a:avLst/>
              <a:gdLst>
                <a:gd name="T0" fmla="*/ 0 w 1017"/>
                <a:gd name="T1" fmla="*/ 629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2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29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" name="Freeform 132">
              <a:extLst>
                <a:ext uri="{FF2B5EF4-FFF2-40B4-BE49-F238E27FC236}">
                  <a16:creationId xmlns:a16="http://schemas.microsoft.com/office/drawing/2014/main" xmlns="" id="{48683E39-5CCF-41DD-A080-2429CE3C28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" name="Freeform 135">
              <a:extLst>
                <a:ext uri="{FF2B5EF4-FFF2-40B4-BE49-F238E27FC236}">
                  <a16:creationId xmlns:a16="http://schemas.microsoft.com/office/drawing/2014/main" xmlns="" id="{91D55B7A-84A6-44B5-9E82-85A87ED2B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028269"/>
              <a:ext cx="252747" cy="313233"/>
            </a:xfrm>
            <a:custGeom>
              <a:avLst/>
              <a:gdLst>
                <a:gd name="T0" fmla="*/ 0 w 1032"/>
                <a:gd name="T1" fmla="*/ 638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8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" name="Freeform 136">
              <a:extLst>
                <a:ext uri="{FF2B5EF4-FFF2-40B4-BE49-F238E27FC236}">
                  <a16:creationId xmlns:a16="http://schemas.microsoft.com/office/drawing/2014/main" xmlns="" id="{5C95E77E-AEEB-4121-864E-54A664196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" name="Freeform 140">
              <a:extLst>
                <a:ext uri="{FF2B5EF4-FFF2-40B4-BE49-F238E27FC236}">
                  <a16:creationId xmlns:a16="http://schemas.microsoft.com/office/drawing/2014/main" xmlns="" id="{699F0D8E-ABC9-4D27-AEA3-F9A72D14B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" name="Freeform 141">
              <a:extLst>
                <a:ext uri="{FF2B5EF4-FFF2-40B4-BE49-F238E27FC236}">
                  <a16:creationId xmlns:a16="http://schemas.microsoft.com/office/drawing/2014/main" xmlns="" id="{387EADC4-3676-4A40-8F8E-631E6A4699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65172"/>
              <a:ext cx="252747" cy="164177"/>
            </a:xfrm>
            <a:custGeom>
              <a:avLst/>
              <a:gdLst>
                <a:gd name="T0" fmla="*/ 52 w 1032"/>
                <a:gd name="T1" fmla="*/ 0 h 671"/>
                <a:gd name="T2" fmla="*/ 0 w 1032"/>
                <a:gd name="T3" fmla="*/ 32 h 671"/>
                <a:gd name="T4" fmla="*/ 1031 w 1032"/>
                <a:gd name="T5" fmla="*/ 670 h 671"/>
                <a:gd name="T6" fmla="*/ 1031 w 1032"/>
                <a:gd name="T7" fmla="*/ 0 h 671"/>
                <a:gd name="T8" fmla="*/ 52 w 1032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2" h="671">
                  <a:moveTo>
                    <a:pt x="52" y="0"/>
                  </a:moveTo>
                  <a:lnTo>
                    <a:pt x="0" y="32"/>
                  </a:lnTo>
                  <a:lnTo>
                    <a:pt x="1031" y="670"/>
                  </a:lnTo>
                  <a:lnTo>
                    <a:pt x="1031" y="0"/>
                  </a:lnTo>
                  <a:lnTo>
                    <a:pt x="52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" name="Freeform 143">
              <a:extLst>
                <a:ext uri="{FF2B5EF4-FFF2-40B4-BE49-F238E27FC236}">
                  <a16:creationId xmlns:a16="http://schemas.microsoft.com/office/drawing/2014/main" xmlns="" id="{BB0412F6-D979-4137-83A3-A38165DFA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" name="Freeform 146">
              <a:extLst>
                <a:ext uri="{FF2B5EF4-FFF2-40B4-BE49-F238E27FC236}">
                  <a16:creationId xmlns:a16="http://schemas.microsoft.com/office/drawing/2014/main" xmlns="" id="{EFF7ADC8-7CD1-4F38-AC90-BED9E9EA3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178733"/>
              <a:ext cx="249506" cy="308912"/>
            </a:xfrm>
            <a:custGeom>
              <a:avLst/>
              <a:gdLst>
                <a:gd name="T0" fmla="*/ 0 w 1017"/>
                <a:gd name="T1" fmla="*/ 1259 h 1260"/>
                <a:gd name="T2" fmla="*/ 1016 w 1017"/>
                <a:gd name="T3" fmla="*/ 630 h 1260"/>
                <a:gd name="T4" fmla="*/ 0 w 1017"/>
                <a:gd name="T5" fmla="*/ 0 h 1260"/>
                <a:gd name="T6" fmla="*/ 0 w 1017"/>
                <a:gd name="T7" fmla="*/ 1259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0">
                  <a:moveTo>
                    <a:pt x="0" y="1259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5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" name="Freeform 147">
              <a:extLst>
                <a:ext uri="{FF2B5EF4-FFF2-40B4-BE49-F238E27FC236}">
                  <a16:creationId xmlns:a16="http://schemas.microsoft.com/office/drawing/2014/main" xmlns="" id="{F7244429-5A6F-4D3E-9562-F5AEDBF60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3" name="Freeform 149">
              <a:extLst>
                <a:ext uri="{FF2B5EF4-FFF2-40B4-BE49-F238E27FC236}">
                  <a16:creationId xmlns:a16="http://schemas.microsoft.com/office/drawing/2014/main" xmlns="" id="{B5443106-E4CE-4B30-B84C-235AFB001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72732"/>
              <a:ext cx="252747" cy="313233"/>
            </a:xfrm>
            <a:custGeom>
              <a:avLst/>
              <a:gdLst>
                <a:gd name="T0" fmla="*/ 1031 w 1032"/>
                <a:gd name="T1" fmla="*/ 638 h 1277"/>
                <a:gd name="T2" fmla="*/ 0 w 1032"/>
                <a:gd name="T3" fmla="*/ 1276 h 1277"/>
                <a:gd name="T4" fmla="*/ 0 w 1032"/>
                <a:gd name="T5" fmla="*/ 0 h 1277"/>
                <a:gd name="T6" fmla="*/ 1031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1031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4" name="Freeform 150">
              <a:extLst>
                <a:ext uri="{FF2B5EF4-FFF2-40B4-BE49-F238E27FC236}">
                  <a16:creationId xmlns:a16="http://schemas.microsoft.com/office/drawing/2014/main" xmlns="" id="{DC347D69-DFDF-4D78-BC1E-2F0E941A4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5" name="Freeform 156">
              <a:extLst>
                <a:ext uri="{FF2B5EF4-FFF2-40B4-BE49-F238E27FC236}">
                  <a16:creationId xmlns:a16="http://schemas.microsoft.com/office/drawing/2014/main" xmlns="" id="{B61C4B19-52F2-48C5-913C-894DF8C11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6" name="Freeform 158">
              <a:extLst>
                <a:ext uri="{FF2B5EF4-FFF2-40B4-BE49-F238E27FC236}">
                  <a16:creationId xmlns:a16="http://schemas.microsoft.com/office/drawing/2014/main" xmlns="" id="{8F3B6505-5C5F-4B2A-84E0-839E75F1C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7" name="Freeform 161">
              <a:extLst>
                <a:ext uri="{FF2B5EF4-FFF2-40B4-BE49-F238E27FC236}">
                  <a16:creationId xmlns:a16="http://schemas.microsoft.com/office/drawing/2014/main" xmlns="" id="{5752CB8C-DB18-4D0D-A7C2-5B76C183C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8" name="Freeform 162">
              <a:extLst>
                <a:ext uri="{FF2B5EF4-FFF2-40B4-BE49-F238E27FC236}">
                  <a16:creationId xmlns:a16="http://schemas.microsoft.com/office/drawing/2014/main" xmlns="" id="{83540C98-B044-4F9C-B246-CF978B23DA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73813"/>
              <a:ext cx="249506" cy="308912"/>
            </a:xfrm>
            <a:custGeom>
              <a:avLst/>
              <a:gdLst>
                <a:gd name="T0" fmla="*/ 0 w 1017"/>
                <a:gd name="T1" fmla="*/ 1260 h 1261"/>
                <a:gd name="T2" fmla="*/ 1016 w 1017"/>
                <a:gd name="T3" fmla="*/ 630 h 1261"/>
                <a:gd name="T4" fmla="*/ 0 w 1017"/>
                <a:gd name="T5" fmla="*/ 0 h 1261"/>
                <a:gd name="T6" fmla="*/ 0 w 1017"/>
                <a:gd name="T7" fmla="*/ 1260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1">
                  <a:moveTo>
                    <a:pt x="0" y="1260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6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9" name="Freeform 163">
              <a:extLst>
                <a:ext uri="{FF2B5EF4-FFF2-40B4-BE49-F238E27FC236}">
                  <a16:creationId xmlns:a16="http://schemas.microsoft.com/office/drawing/2014/main" xmlns="" id="{855366F1-24B5-4FC1-80C3-4F667838E4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65171"/>
              <a:ext cx="252747" cy="163097"/>
            </a:xfrm>
            <a:custGeom>
              <a:avLst/>
              <a:gdLst>
                <a:gd name="T0" fmla="*/ 0 w 1030"/>
                <a:gd name="T1" fmla="*/ 0 h 667"/>
                <a:gd name="T2" fmla="*/ 0 w 1030"/>
                <a:gd name="T3" fmla="*/ 666 h 667"/>
                <a:gd name="T4" fmla="*/ 1029 w 1030"/>
                <a:gd name="T5" fmla="*/ 28 h 667"/>
                <a:gd name="T6" fmla="*/ 985 w 1030"/>
                <a:gd name="T7" fmla="*/ 0 h 667"/>
                <a:gd name="T8" fmla="*/ 0 w 1030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67">
                  <a:moveTo>
                    <a:pt x="0" y="0"/>
                  </a:moveTo>
                  <a:lnTo>
                    <a:pt x="0" y="666"/>
                  </a:lnTo>
                  <a:lnTo>
                    <a:pt x="1029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0" name="Freeform 164">
              <a:extLst>
                <a:ext uri="{FF2B5EF4-FFF2-40B4-BE49-F238E27FC236}">
                  <a16:creationId xmlns:a16="http://schemas.microsoft.com/office/drawing/2014/main" xmlns="" id="{087CDCE7-A924-4FBB-9069-8FF3DA910C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1" name="Freeform 166">
              <a:extLst>
                <a:ext uri="{FF2B5EF4-FFF2-40B4-BE49-F238E27FC236}">
                  <a16:creationId xmlns:a16="http://schemas.microsoft.com/office/drawing/2014/main" xmlns="" id="{8CE0F05A-8A14-47AB-A58D-293B35FBA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176573"/>
              <a:ext cx="252747" cy="312152"/>
            </a:xfrm>
            <a:custGeom>
              <a:avLst/>
              <a:gdLst>
                <a:gd name="T0" fmla="*/ 1031 w 1032"/>
                <a:gd name="T1" fmla="*/ 638 h 1276"/>
                <a:gd name="T2" fmla="*/ 0 w 1032"/>
                <a:gd name="T3" fmla="*/ 1275 h 1276"/>
                <a:gd name="T4" fmla="*/ 0 w 1032"/>
                <a:gd name="T5" fmla="*/ 0 h 1276"/>
                <a:gd name="T6" fmla="*/ 1031 w 1032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6">
                  <a:moveTo>
                    <a:pt x="1031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2" name="Freeform 167">
              <a:extLst>
                <a:ext uri="{FF2B5EF4-FFF2-40B4-BE49-F238E27FC236}">
                  <a16:creationId xmlns:a16="http://schemas.microsoft.com/office/drawing/2014/main" xmlns="" id="{10F979FA-ECC3-4DF7-BDF1-1C0258EAF6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3" name="Freeform 172">
              <a:extLst>
                <a:ext uri="{FF2B5EF4-FFF2-40B4-BE49-F238E27FC236}">
                  <a16:creationId xmlns:a16="http://schemas.microsoft.com/office/drawing/2014/main" xmlns="" id="{2872BDB2-701F-423D-8653-E9E8066C3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" name="Freeform 173">
              <a:extLst>
                <a:ext uri="{FF2B5EF4-FFF2-40B4-BE49-F238E27FC236}">
                  <a16:creationId xmlns:a16="http://schemas.microsoft.com/office/drawing/2014/main" xmlns="" id="{75034DB4-071C-46D3-BC26-22083BA93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" name="Freeform 178">
              <a:extLst>
                <a:ext uri="{FF2B5EF4-FFF2-40B4-BE49-F238E27FC236}">
                  <a16:creationId xmlns:a16="http://schemas.microsoft.com/office/drawing/2014/main" xmlns="" id="{AE228BCF-C038-46A7-81DC-7BC5AA94A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" name="Freeform 180">
              <a:extLst>
                <a:ext uri="{FF2B5EF4-FFF2-40B4-BE49-F238E27FC236}">
                  <a16:creationId xmlns:a16="http://schemas.microsoft.com/office/drawing/2014/main" xmlns="" id="{0DF37331-4471-4AE3-A33C-D994759AB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" name="Freeform 181">
              <a:extLst>
                <a:ext uri="{FF2B5EF4-FFF2-40B4-BE49-F238E27FC236}">
                  <a16:creationId xmlns:a16="http://schemas.microsoft.com/office/drawing/2014/main" xmlns="" id="{F922886D-6A2B-45E4-B7DA-D97969D43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" name="Freeform 182">
              <a:extLst>
                <a:ext uri="{FF2B5EF4-FFF2-40B4-BE49-F238E27FC236}">
                  <a16:creationId xmlns:a16="http://schemas.microsoft.com/office/drawing/2014/main" xmlns="" id="{F88A805D-58BD-428C-8A9C-1E422D485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" name="Freeform 184">
              <a:extLst>
                <a:ext uri="{FF2B5EF4-FFF2-40B4-BE49-F238E27FC236}">
                  <a16:creationId xmlns:a16="http://schemas.microsoft.com/office/drawing/2014/main" xmlns="" id="{02ABFAF4-2D15-44A2-979C-26368A9D9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" name="Freeform 185">
              <a:extLst>
                <a:ext uri="{FF2B5EF4-FFF2-40B4-BE49-F238E27FC236}">
                  <a16:creationId xmlns:a16="http://schemas.microsoft.com/office/drawing/2014/main" xmlns="" id="{CFD33626-6D69-4F9B-884E-714E9C4E4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176573"/>
              <a:ext cx="251667" cy="312152"/>
            </a:xfrm>
            <a:custGeom>
              <a:avLst/>
              <a:gdLst>
                <a:gd name="T0" fmla="*/ 0 w 1029"/>
                <a:gd name="T1" fmla="*/ 638 h 1276"/>
                <a:gd name="T2" fmla="*/ 1028 w 1029"/>
                <a:gd name="T3" fmla="*/ 1275 h 1276"/>
                <a:gd name="T4" fmla="*/ 1028 w 1029"/>
                <a:gd name="T5" fmla="*/ 0 h 1276"/>
                <a:gd name="T6" fmla="*/ 0 w 1029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6">
                  <a:moveTo>
                    <a:pt x="0" y="638"/>
                  </a:moveTo>
                  <a:lnTo>
                    <a:pt x="1028" y="1275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" name="Freeform 189">
              <a:extLst>
                <a:ext uri="{FF2B5EF4-FFF2-40B4-BE49-F238E27FC236}">
                  <a16:creationId xmlns:a16="http://schemas.microsoft.com/office/drawing/2014/main" xmlns="" id="{8CBFC127-AC40-467A-BDDB-1532A5ED1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" name="Freeform 190">
              <a:extLst>
                <a:ext uri="{FF2B5EF4-FFF2-40B4-BE49-F238E27FC236}">
                  <a16:creationId xmlns:a16="http://schemas.microsoft.com/office/drawing/2014/main" xmlns="" id="{CA5E5ECC-64D7-4E3C-91B7-1ED2F918E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3" name="Freeform 195">
              <a:extLst>
                <a:ext uri="{FF2B5EF4-FFF2-40B4-BE49-F238E27FC236}">
                  <a16:creationId xmlns:a16="http://schemas.microsoft.com/office/drawing/2014/main" xmlns="" id="{42B62016-5615-4AD9-BB7F-478F88641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4" name="Freeform 196">
              <a:extLst>
                <a:ext uri="{FF2B5EF4-FFF2-40B4-BE49-F238E27FC236}">
                  <a16:creationId xmlns:a16="http://schemas.microsoft.com/office/drawing/2014/main" xmlns="" id="{F8F70CCA-A869-4C56-96F5-4E51BA0884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72732"/>
              <a:ext cx="251667" cy="313233"/>
            </a:xfrm>
            <a:custGeom>
              <a:avLst/>
              <a:gdLst>
                <a:gd name="T0" fmla="*/ 0 w 1029"/>
                <a:gd name="T1" fmla="*/ 638 h 1277"/>
                <a:gd name="T2" fmla="*/ 1028 w 1029"/>
                <a:gd name="T3" fmla="*/ 1276 h 1277"/>
                <a:gd name="T4" fmla="*/ 1028 w 1029"/>
                <a:gd name="T5" fmla="*/ 0 h 1277"/>
                <a:gd name="T6" fmla="*/ 0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0" y="638"/>
                  </a:moveTo>
                  <a:lnTo>
                    <a:pt x="1028" y="1276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5" name="Freeform 197">
              <a:extLst>
                <a:ext uri="{FF2B5EF4-FFF2-40B4-BE49-F238E27FC236}">
                  <a16:creationId xmlns:a16="http://schemas.microsoft.com/office/drawing/2014/main" xmlns="" id="{6E722E99-6B2E-49CC-B671-440957908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65172"/>
              <a:ext cx="252747" cy="164177"/>
            </a:xfrm>
            <a:custGeom>
              <a:avLst/>
              <a:gdLst>
                <a:gd name="T0" fmla="*/ 52 w 1031"/>
                <a:gd name="T1" fmla="*/ 0 h 671"/>
                <a:gd name="T2" fmla="*/ 0 w 1031"/>
                <a:gd name="T3" fmla="*/ 32 h 671"/>
                <a:gd name="T4" fmla="*/ 1030 w 1031"/>
                <a:gd name="T5" fmla="*/ 670 h 671"/>
                <a:gd name="T6" fmla="*/ 1030 w 1031"/>
                <a:gd name="T7" fmla="*/ 0 h 671"/>
                <a:gd name="T8" fmla="*/ 52 w 1031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1">
                  <a:moveTo>
                    <a:pt x="52" y="0"/>
                  </a:moveTo>
                  <a:lnTo>
                    <a:pt x="0" y="32"/>
                  </a:lnTo>
                  <a:lnTo>
                    <a:pt x="1030" y="670"/>
                  </a:lnTo>
                  <a:lnTo>
                    <a:pt x="1030" y="0"/>
                  </a:lnTo>
                  <a:lnTo>
                    <a:pt x="52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6" name="Freeform 199">
              <a:extLst>
                <a:ext uri="{FF2B5EF4-FFF2-40B4-BE49-F238E27FC236}">
                  <a16:creationId xmlns:a16="http://schemas.microsoft.com/office/drawing/2014/main" xmlns="" id="{13DC8C88-F657-4341-B011-7B15DE7D4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7" name="Freeform 203">
              <a:extLst>
                <a:ext uri="{FF2B5EF4-FFF2-40B4-BE49-F238E27FC236}">
                  <a16:creationId xmlns:a16="http://schemas.microsoft.com/office/drawing/2014/main" xmlns="" id="{F7089EBD-2AB3-4F9E-9264-655431134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8" name="Freeform 204">
              <a:extLst>
                <a:ext uri="{FF2B5EF4-FFF2-40B4-BE49-F238E27FC236}">
                  <a16:creationId xmlns:a16="http://schemas.microsoft.com/office/drawing/2014/main" xmlns="" id="{F57A8F66-67A0-4E3B-A35D-D3035231C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9" name="Freeform 300">
              <a:extLst>
                <a:ext uri="{FF2B5EF4-FFF2-40B4-BE49-F238E27FC236}">
                  <a16:creationId xmlns:a16="http://schemas.microsoft.com/office/drawing/2014/main" xmlns="" id="{3F6C1CFA-DEC4-4EA2-9685-FC37B4979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0" name="Freeform 301">
              <a:extLst>
                <a:ext uri="{FF2B5EF4-FFF2-40B4-BE49-F238E27FC236}">
                  <a16:creationId xmlns:a16="http://schemas.microsoft.com/office/drawing/2014/main" xmlns="" id="{FAE6D172-3029-4CA4-A7AD-8958D6F764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1" name="Freeform 213">
              <a:extLst>
                <a:ext uri="{FF2B5EF4-FFF2-40B4-BE49-F238E27FC236}">
                  <a16:creationId xmlns:a16="http://schemas.microsoft.com/office/drawing/2014/main" xmlns="" id="{DE386047-C90F-4E9A-87A8-111780398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324875"/>
              <a:ext cx="251667" cy="313233"/>
            </a:xfrm>
            <a:custGeom>
              <a:avLst/>
              <a:gdLst>
                <a:gd name="T0" fmla="*/ 1028 w 1029"/>
                <a:gd name="T1" fmla="*/ 637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2" name="Freeform 216">
              <a:extLst>
                <a:ext uri="{FF2B5EF4-FFF2-40B4-BE49-F238E27FC236}">
                  <a16:creationId xmlns:a16="http://schemas.microsoft.com/office/drawing/2014/main" xmlns="" id="{B2764D51-84DE-4DF1-894B-80F6CFB5D3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028269"/>
              <a:ext cx="251667" cy="313233"/>
            </a:xfrm>
            <a:custGeom>
              <a:avLst/>
              <a:gdLst>
                <a:gd name="T0" fmla="*/ 1028 w 1029"/>
                <a:gd name="T1" fmla="*/ 638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3" name="Freeform 221">
              <a:extLst>
                <a:ext uri="{FF2B5EF4-FFF2-40B4-BE49-F238E27FC236}">
                  <a16:creationId xmlns:a16="http://schemas.microsoft.com/office/drawing/2014/main" xmlns="" id="{E3D25D41-1996-4527-A2AE-D6B3DE92D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4" name="Freeform 222">
              <a:extLst>
                <a:ext uri="{FF2B5EF4-FFF2-40B4-BE49-F238E27FC236}">
                  <a16:creationId xmlns:a16="http://schemas.microsoft.com/office/drawing/2014/main" xmlns="" id="{2F7C8083-D879-4F61-8A46-8DF7E7E82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5" name="Freeform 223">
              <a:extLst>
                <a:ext uri="{FF2B5EF4-FFF2-40B4-BE49-F238E27FC236}">
                  <a16:creationId xmlns:a16="http://schemas.microsoft.com/office/drawing/2014/main" xmlns="" id="{38EA1C65-7514-4A6F-9460-88DB58FE8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6" name="Freeform 224">
              <a:extLst>
                <a:ext uri="{FF2B5EF4-FFF2-40B4-BE49-F238E27FC236}">
                  <a16:creationId xmlns:a16="http://schemas.microsoft.com/office/drawing/2014/main" xmlns="" id="{65F97583-C2C7-4C8A-B2B2-A288292ED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65171"/>
              <a:ext cx="251667" cy="163097"/>
            </a:xfrm>
            <a:custGeom>
              <a:avLst/>
              <a:gdLst>
                <a:gd name="T0" fmla="*/ 0 w 1029"/>
                <a:gd name="T1" fmla="*/ 0 h 667"/>
                <a:gd name="T2" fmla="*/ 0 w 1029"/>
                <a:gd name="T3" fmla="*/ 666 h 667"/>
                <a:gd name="T4" fmla="*/ 1028 w 1029"/>
                <a:gd name="T5" fmla="*/ 28 h 667"/>
                <a:gd name="T6" fmla="*/ 983 w 1029"/>
                <a:gd name="T7" fmla="*/ 0 h 667"/>
                <a:gd name="T8" fmla="*/ 0 w 1029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9" h="667">
                  <a:moveTo>
                    <a:pt x="0" y="0"/>
                  </a:moveTo>
                  <a:lnTo>
                    <a:pt x="0" y="666"/>
                  </a:lnTo>
                  <a:lnTo>
                    <a:pt x="1028" y="28"/>
                  </a:lnTo>
                  <a:lnTo>
                    <a:pt x="983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7" name="Freeform 225">
              <a:extLst>
                <a:ext uri="{FF2B5EF4-FFF2-40B4-BE49-F238E27FC236}">
                  <a16:creationId xmlns:a16="http://schemas.microsoft.com/office/drawing/2014/main" xmlns="" id="{66FA5474-E768-44A7-AF96-8E6BE560ED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8" name="Freeform 227">
              <a:extLst>
                <a:ext uri="{FF2B5EF4-FFF2-40B4-BE49-F238E27FC236}">
                  <a16:creationId xmlns:a16="http://schemas.microsoft.com/office/drawing/2014/main" xmlns="" id="{19487AA6-ECA1-4452-ABA2-70B7C798A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9" name="Freeform 228">
              <a:extLst>
                <a:ext uri="{FF2B5EF4-FFF2-40B4-BE49-F238E27FC236}">
                  <a16:creationId xmlns:a16="http://schemas.microsoft.com/office/drawing/2014/main" xmlns="" id="{1C01856A-B4D0-4BBF-BC7F-23A69D17F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65172"/>
              <a:ext cx="252747" cy="164177"/>
            </a:xfrm>
            <a:custGeom>
              <a:avLst/>
              <a:gdLst>
                <a:gd name="T0" fmla="*/ 0 w 1030"/>
                <a:gd name="T1" fmla="*/ 0 h 671"/>
                <a:gd name="T2" fmla="*/ 0 w 1030"/>
                <a:gd name="T3" fmla="*/ 670 h 671"/>
                <a:gd name="T4" fmla="*/ 1029 w 1030"/>
                <a:gd name="T5" fmla="*/ 32 h 671"/>
                <a:gd name="T6" fmla="*/ 977 w 1030"/>
                <a:gd name="T7" fmla="*/ 0 h 671"/>
                <a:gd name="T8" fmla="*/ 0 w 1030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1">
                  <a:moveTo>
                    <a:pt x="0" y="0"/>
                  </a:moveTo>
                  <a:lnTo>
                    <a:pt x="0" y="670"/>
                  </a:lnTo>
                  <a:lnTo>
                    <a:pt x="1029" y="32"/>
                  </a:lnTo>
                  <a:lnTo>
                    <a:pt x="977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0" name="Freeform 230">
              <a:extLst>
                <a:ext uri="{FF2B5EF4-FFF2-40B4-BE49-F238E27FC236}">
                  <a16:creationId xmlns:a16="http://schemas.microsoft.com/office/drawing/2014/main" xmlns="" id="{EE3899BA-547C-4123-BE56-DAA3156B6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1" name="Freeform 267">
              <a:extLst>
                <a:ext uri="{FF2B5EF4-FFF2-40B4-BE49-F238E27FC236}">
                  <a16:creationId xmlns:a16="http://schemas.microsoft.com/office/drawing/2014/main" xmlns="" id="{4B655554-C3C3-402A-A35B-2A9CDE66A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2" name="Freeform 271">
              <a:extLst>
                <a:ext uri="{FF2B5EF4-FFF2-40B4-BE49-F238E27FC236}">
                  <a16:creationId xmlns:a16="http://schemas.microsoft.com/office/drawing/2014/main" xmlns="" id="{B344A011-2C09-40CE-998C-C0F5722FE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03042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3" name="Freeform 272">
              <a:extLst>
                <a:ext uri="{FF2B5EF4-FFF2-40B4-BE49-F238E27FC236}">
                  <a16:creationId xmlns:a16="http://schemas.microsoft.com/office/drawing/2014/main" xmlns="" id="{E5A6C914-634E-4885-85BB-676C078CF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65172"/>
              <a:ext cx="252747" cy="165257"/>
            </a:xfrm>
            <a:custGeom>
              <a:avLst/>
              <a:gdLst>
                <a:gd name="T0" fmla="*/ 56 w 1030"/>
                <a:gd name="T1" fmla="*/ 0 h 674"/>
                <a:gd name="T2" fmla="*/ 0 w 1030"/>
                <a:gd name="T3" fmla="*/ 35 h 674"/>
                <a:gd name="T4" fmla="*/ 1029 w 1030"/>
                <a:gd name="T5" fmla="*/ 673 h 674"/>
                <a:gd name="T6" fmla="*/ 1029 w 1030"/>
                <a:gd name="T7" fmla="*/ 0 h 674"/>
                <a:gd name="T8" fmla="*/ 56 w 1030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4">
                  <a:moveTo>
                    <a:pt x="56" y="0"/>
                  </a:moveTo>
                  <a:lnTo>
                    <a:pt x="0" y="35"/>
                  </a:lnTo>
                  <a:lnTo>
                    <a:pt x="1029" y="673"/>
                  </a:lnTo>
                  <a:lnTo>
                    <a:pt x="1029" y="0"/>
                  </a:lnTo>
                  <a:lnTo>
                    <a:pt x="56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4" name="Freeform 278">
              <a:extLst>
                <a:ext uri="{FF2B5EF4-FFF2-40B4-BE49-F238E27FC236}">
                  <a16:creationId xmlns:a16="http://schemas.microsoft.com/office/drawing/2014/main" xmlns="" id="{A0B20C48-2257-40C8-930F-073EF8C34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5" name="Freeform 279">
              <a:extLst>
                <a:ext uri="{FF2B5EF4-FFF2-40B4-BE49-F238E27FC236}">
                  <a16:creationId xmlns:a16="http://schemas.microsoft.com/office/drawing/2014/main" xmlns="" id="{8B704691-349C-4B5F-9CC6-A11218633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65172"/>
              <a:ext cx="252747" cy="165257"/>
            </a:xfrm>
            <a:custGeom>
              <a:avLst/>
              <a:gdLst>
                <a:gd name="T0" fmla="*/ 57 w 1031"/>
                <a:gd name="T1" fmla="*/ 0 h 674"/>
                <a:gd name="T2" fmla="*/ 0 w 1031"/>
                <a:gd name="T3" fmla="*/ 35 h 674"/>
                <a:gd name="T4" fmla="*/ 1030 w 1031"/>
                <a:gd name="T5" fmla="*/ 673 h 674"/>
                <a:gd name="T6" fmla="*/ 1030 w 1031"/>
                <a:gd name="T7" fmla="*/ 0 h 674"/>
                <a:gd name="T8" fmla="*/ 57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57" y="0"/>
                  </a:moveTo>
                  <a:lnTo>
                    <a:pt x="0" y="35"/>
                  </a:lnTo>
                  <a:lnTo>
                    <a:pt x="1030" y="673"/>
                  </a:lnTo>
                  <a:lnTo>
                    <a:pt x="1030" y="0"/>
                  </a:lnTo>
                  <a:lnTo>
                    <a:pt x="57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6" name="Freeform 280">
              <a:extLst>
                <a:ext uri="{FF2B5EF4-FFF2-40B4-BE49-F238E27FC236}">
                  <a16:creationId xmlns:a16="http://schemas.microsoft.com/office/drawing/2014/main" xmlns="" id="{A5E5E770-1086-4065-BD23-38E88D0C96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334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7" name="Freeform 281">
              <a:extLst>
                <a:ext uri="{FF2B5EF4-FFF2-40B4-BE49-F238E27FC236}">
                  <a16:creationId xmlns:a16="http://schemas.microsoft.com/office/drawing/2014/main" xmlns="" id="{F08D333F-A03D-43B9-B450-808DBE6E73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33426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8" name="Freeform 282">
              <a:extLst>
                <a:ext uri="{FF2B5EF4-FFF2-40B4-BE49-F238E27FC236}">
                  <a16:creationId xmlns:a16="http://schemas.microsoft.com/office/drawing/2014/main" xmlns="" id="{D862D0BA-BDA7-4BF3-8FC2-1F8FDFD19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9" name="Freeform 285">
              <a:extLst>
                <a:ext uri="{FF2B5EF4-FFF2-40B4-BE49-F238E27FC236}">
                  <a16:creationId xmlns:a16="http://schemas.microsoft.com/office/drawing/2014/main" xmlns="" id="{33A43ABC-F0F4-449E-8831-16E431017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0" name="Freeform 286">
              <a:extLst>
                <a:ext uri="{FF2B5EF4-FFF2-40B4-BE49-F238E27FC236}">
                  <a16:creationId xmlns:a16="http://schemas.microsoft.com/office/drawing/2014/main" xmlns="" id="{EEFD9C2A-5029-4B28-A095-936DF4FBC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1" name="Freeform 289">
              <a:extLst>
                <a:ext uri="{FF2B5EF4-FFF2-40B4-BE49-F238E27FC236}">
                  <a16:creationId xmlns:a16="http://schemas.microsoft.com/office/drawing/2014/main" xmlns="" id="{B029E555-1C73-4218-933B-0028277FD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2" name="Freeform 290">
              <a:extLst>
                <a:ext uri="{FF2B5EF4-FFF2-40B4-BE49-F238E27FC236}">
                  <a16:creationId xmlns:a16="http://schemas.microsoft.com/office/drawing/2014/main" xmlns="" id="{FAD512B6-31EB-425A-B1D0-9C3E86F8D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65172"/>
              <a:ext cx="252747" cy="166337"/>
            </a:xfrm>
            <a:custGeom>
              <a:avLst/>
              <a:gdLst>
                <a:gd name="T0" fmla="*/ 63 w 1031"/>
                <a:gd name="T1" fmla="*/ 0 h 678"/>
                <a:gd name="T2" fmla="*/ 0 w 1031"/>
                <a:gd name="T3" fmla="*/ 39 h 678"/>
                <a:gd name="T4" fmla="*/ 1030 w 1031"/>
                <a:gd name="T5" fmla="*/ 677 h 678"/>
                <a:gd name="T6" fmla="*/ 1030 w 1031"/>
                <a:gd name="T7" fmla="*/ 0 h 678"/>
                <a:gd name="T8" fmla="*/ 63 w 1031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8">
                  <a:moveTo>
                    <a:pt x="63" y="0"/>
                  </a:moveTo>
                  <a:lnTo>
                    <a:pt x="0" y="39"/>
                  </a:lnTo>
                  <a:lnTo>
                    <a:pt x="1030" y="677"/>
                  </a:lnTo>
                  <a:lnTo>
                    <a:pt x="1030" y="0"/>
                  </a:lnTo>
                  <a:lnTo>
                    <a:pt x="63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3" name="Freeform 292">
              <a:extLst>
                <a:ext uri="{FF2B5EF4-FFF2-40B4-BE49-F238E27FC236}">
                  <a16:creationId xmlns:a16="http://schemas.microsoft.com/office/drawing/2014/main" xmlns="" id="{287E878B-1406-40B5-95C1-0C5265D09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4" name="Freeform 297">
              <a:extLst>
                <a:ext uri="{FF2B5EF4-FFF2-40B4-BE49-F238E27FC236}">
                  <a16:creationId xmlns:a16="http://schemas.microsoft.com/office/drawing/2014/main" xmlns="" id="{CD3DEDEA-1C41-4E48-A72C-106E89101C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185965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5" name="Freeform 298">
              <a:extLst>
                <a:ext uri="{FF2B5EF4-FFF2-40B4-BE49-F238E27FC236}">
                  <a16:creationId xmlns:a16="http://schemas.microsoft.com/office/drawing/2014/main" xmlns="" id="{06738B6F-4F5F-413A-A410-D20B6B11E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6" name="Freeform 300">
              <a:extLst>
                <a:ext uri="{FF2B5EF4-FFF2-40B4-BE49-F238E27FC236}">
                  <a16:creationId xmlns:a16="http://schemas.microsoft.com/office/drawing/2014/main" xmlns="" id="{56A183A6-C751-4130-8504-4D725F8AB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7489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7" name="Freeform 301">
              <a:extLst>
                <a:ext uri="{FF2B5EF4-FFF2-40B4-BE49-F238E27FC236}">
                  <a16:creationId xmlns:a16="http://schemas.microsoft.com/office/drawing/2014/main" xmlns="" id="{C99F82FC-3D66-4AE2-9381-119796470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8" name="Freeform 307">
              <a:extLst>
                <a:ext uri="{FF2B5EF4-FFF2-40B4-BE49-F238E27FC236}">
                  <a16:creationId xmlns:a16="http://schemas.microsoft.com/office/drawing/2014/main" xmlns="" id="{A068D4FF-3CC7-4781-BB7A-4A22FC197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9" name="Freeform 309">
              <a:extLst>
                <a:ext uri="{FF2B5EF4-FFF2-40B4-BE49-F238E27FC236}">
                  <a16:creationId xmlns:a16="http://schemas.microsoft.com/office/drawing/2014/main" xmlns="" id="{3EB12F9E-C44C-43EE-BB03-C6326A9B8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0" name="Freeform 312">
              <a:extLst>
                <a:ext uri="{FF2B5EF4-FFF2-40B4-BE49-F238E27FC236}">
                  <a16:creationId xmlns:a16="http://schemas.microsoft.com/office/drawing/2014/main" xmlns="" id="{89EF9A34-1267-44F4-A246-DE625A089B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4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4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1" name="Freeform 313">
              <a:extLst>
                <a:ext uri="{FF2B5EF4-FFF2-40B4-BE49-F238E27FC236}">
                  <a16:creationId xmlns:a16="http://schemas.microsoft.com/office/drawing/2014/main" xmlns="" id="{DF31358A-6827-4099-B594-DDEEEC898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73813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2" name="Freeform 314">
              <a:extLst>
                <a:ext uri="{FF2B5EF4-FFF2-40B4-BE49-F238E27FC236}">
                  <a16:creationId xmlns:a16="http://schemas.microsoft.com/office/drawing/2014/main" xmlns="" id="{9A78199B-B8D7-4079-A3AB-1ED7936173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3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3" name="Freeform 315">
              <a:extLst>
                <a:ext uri="{FF2B5EF4-FFF2-40B4-BE49-F238E27FC236}">
                  <a16:creationId xmlns:a16="http://schemas.microsoft.com/office/drawing/2014/main" xmlns="" id="{5FF6A098-FAF3-4F88-8D62-E17716F55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73813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4" name="Freeform 317">
              <a:extLst>
                <a:ext uri="{FF2B5EF4-FFF2-40B4-BE49-F238E27FC236}">
                  <a16:creationId xmlns:a16="http://schemas.microsoft.com/office/drawing/2014/main" xmlns="" id="{A34470D8-DCE4-4D59-9784-C9030CC1A8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5" name="Freeform 318">
              <a:extLst>
                <a:ext uri="{FF2B5EF4-FFF2-40B4-BE49-F238E27FC236}">
                  <a16:creationId xmlns:a16="http://schemas.microsoft.com/office/drawing/2014/main" xmlns="" id="{564AC653-B6F6-44C5-8256-12FD77DA7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73813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6" name="Freeform 322">
              <a:extLst>
                <a:ext uri="{FF2B5EF4-FFF2-40B4-BE49-F238E27FC236}">
                  <a16:creationId xmlns:a16="http://schemas.microsoft.com/office/drawing/2014/main" xmlns="" id="{B18A1A91-242B-41A7-80F3-14B3EFABB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185965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7" name="Freeform 325">
              <a:extLst>
                <a:ext uri="{FF2B5EF4-FFF2-40B4-BE49-F238E27FC236}">
                  <a16:creationId xmlns:a16="http://schemas.microsoft.com/office/drawing/2014/main" xmlns="" id="{3D1C8513-BC6B-44F1-B6B0-BB4A02F16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03042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8" name="Freeform 326">
              <a:extLst>
                <a:ext uri="{FF2B5EF4-FFF2-40B4-BE49-F238E27FC236}">
                  <a16:creationId xmlns:a16="http://schemas.microsoft.com/office/drawing/2014/main" xmlns="" id="{610FA338-BAF6-4852-A4FE-218D7A018E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65172"/>
              <a:ext cx="252747" cy="166337"/>
            </a:xfrm>
            <a:custGeom>
              <a:avLst/>
              <a:gdLst>
                <a:gd name="T0" fmla="*/ 0 w 1030"/>
                <a:gd name="T1" fmla="*/ 0 h 678"/>
                <a:gd name="T2" fmla="*/ 0 w 1030"/>
                <a:gd name="T3" fmla="*/ 677 h 678"/>
                <a:gd name="T4" fmla="*/ 1029 w 1030"/>
                <a:gd name="T5" fmla="*/ 39 h 678"/>
                <a:gd name="T6" fmla="*/ 967 w 1030"/>
                <a:gd name="T7" fmla="*/ 0 h 678"/>
                <a:gd name="T8" fmla="*/ 0 w 1030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8">
                  <a:moveTo>
                    <a:pt x="0" y="0"/>
                  </a:moveTo>
                  <a:lnTo>
                    <a:pt x="0" y="677"/>
                  </a:lnTo>
                  <a:lnTo>
                    <a:pt x="1029" y="39"/>
                  </a:lnTo>
                  <a:lnTo>
                    <a:pt x="967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9" name="Freeform 328">
              <a:extLst>
                <a:ext uri="{FF2B5EF4-FFF2-40B4-BE49-F238E27FC236}">
                  <a16:creationId xmlns:a16="http://schemas.microsoft.com/office/drawing/2014/main" xmlns="" id="{8B55AFD9-9904-4500-80E1-7B9A319A9A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334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</p:grpSp>
    </p:spTree>
    <p:extLst>
      <p:ext uri="{BB962C8B-B14F-4D97-AF65-F5344CB8AC3E}">
        <p14:creationId xmlns:p14="http://schemas.microsoft.com/office/powerpoint/2010/main" val="411851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1">
            <a:extLst>
              <a:ext uri="{FF2B5EF4-FFF2-40B4-BE49-F238E27FC236}">
                <a16:creationId xmlns:a16="http://schemas.microsoft.com/office/drawing/2014/main" xmlns="" id="{278C8E0B-69AE-A746-85B2-B322F95F927B}"/>
              </a:ext>
            </a:extLst>
          </p:cNvPr>
          <p:cNvSpPr/>
          <p:nvPr/>
        </p:nvSpPr>
        <p:spPr>
          <a:xfrm>
            <a:off x="843708" y="1018381"/>
            <a:ext cx="3214583" cy="2771192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FA26167-061E-D947-8B3D-1681BDC33670}"/>
              </a:ext>
            </a:extLst>
          </p:cNvPr>
          <p:cNvSpPr txBox="1"/>
          <p:nvPr/>
        </p:nvSpPr>
        <p:spPr>
          <a:xfrm>
            <a:off x="2034059" y="1953181"/>
            <a:ext cx="833883" cy="163121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0000" b="1" dirty="0">
                <a:solidFill>
                  <a:schemeClr val="bg1"/>
                </a:solidFill>
                <a:latin typeface="Montserrat Bold"/>
                <a:ea typeface="Nunito Black" charset="0"/>
                <a:cs typeface="Nunito Black" charset="0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2097C74-47E3-8641-B7A9-8841213445E6}"/>
              </a:ext>
            </a:extLst>
          </p:cNvPr>
          <p:cNvSpPr txBox="1"/>
          <p:nvPr/>
        </p:nvSpPr>
        <p:spPr>
          <a:xfrm>
            <a:off x="3708529" y="1199128"/>
            <a:ext cx="51350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spc="225" dirty="0">
                <a:solidFill>
                  <a:schemeClr val="accent1"/>
                </a:solidFill>
                <a:latin typeface="Montserrat Bold"/>
                <a:ea typeface="Nunito Bold" charset="0"/>
                <a:cs typeface="Nunito Bold" charset="0"/>
              </a:rPr>
              <a:t>ÁREA DE UM</a:t>
            </a:r>
          </a:p>
          <a:p>
            <a:pPr algn="ctr"/>
            <a:r>
              <a:rPr lang="en-US" sz="5400" b="1" spc="225" dirty="0">
                <a:solidFill>
                  <a:schemeClr val="accent1"/>
                </a:solidFill>
                <a:latin typeface="Montserrat Bold"/>
                <a:ea typeface="Nunito Bold" charset="0"/>
                <a:cs typeface="Nunito Bold" charset="0"/>
              </a:rPr>
              <a:t>TRIÂNGULO QUALQUER</a:t>
            </a:r>
          </a:p>
          <a:p>
            <a:pPr algn="r"/>
            <a:endParaRPr lang="en-US" sz="3600" b="1" spc="225" dirty="0">
              <a:solidFill>
                <a:schemeClr val="accent1"/>
              </a:solidFill>
              <a:latin typeface="Montserrat Bold"/>
              <a:ea typeface="Nunito Bold" charset="0"/>
              <a:cs typeface="Nunito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3">
            <a:extLst>
              <a:ext uri="{FF2B5EF4-FFF2-40B4-BE49-F238E27FC236}">
                <a16:creationId xmlns:a16="http://schemas.microsoft.com/office/drawing/2014/main" xmlns="" id="{70147FF4-043E-E949-B15E-F7729146822D}"/>
              </a:ext>
            </a:extLst>
          </p:cNvPr>
          <p:cNvSpPr/>
          <p:nvPr/>
        </p:nvSpPr>
        <p:spPr>
          <a:xfrm rot="5400000">
            <a:off x="2000250" y="-2000252"/>
            <a:ext cx="5143502" cy="9144002"/>
          </a:xfrm>
          <a:prstGeom prst="triangle">
            <a:avLst>
              <a:gd name="adj" fmla="val 5039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5744" y="2096061"/>
            <a:ext cx="5932393" cy="1554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pc="113" dirty="0">
                <a:solidFill>
                  <a:schemeClr val="tx2"/>
                </a:solidFill>
                <a:latin typeface="Montserrat Bold"/>
                <a:ea typeface="Nunito Bold" charset="0"/>
                <a:cs typeface="Nunito Bold" charset="0"/>
              </a:rPr>
              <a:t>DEMONSTRAÇÃO</a:t>
            </a:r>
          </a:p>
          <a:p>
            <a:endParaRPr lang="en-US" sz="3500" b="1" spc="113" dirty="0">
              <a:solidFill>
                <a:schemeClr val="tx2"/>
              </a:solidFill>
              <a:latin typeface="Montserrat Bold"/>
              <a:ea typeface="Nunito Bold" charset="0"/>
              <a:cs typeface="Nunito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5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5E6890ED-D396-47DC-B631-30AA663B7A2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5" t="23834" r="9989" b="12869"/>
          <a:stretch/>
        </p:blipFill>
        <p:spPr>
          <a:xfrm>
            <a:off x="704593" y="592224"/>
            <a:ext cx="7734813" cy="3959051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21528205-61D3-4C58-AE23-F4ACF184B7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2154298" y="2571750"/>
            <a:ext cx="834904" cy="51435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64F831C8-4254-4F16-AE1A-1AABA7923F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297798" y="2571750"/>
            <a:ext cx="834904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90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04">
            <a:extLst>
              <a:ext uri="{FF2B5EF4-FFF2-40B4-BE49-F238E27FC236}">
                <a16:creationId xmlns:a16="http://schemas.microsoft.com/office/drawing/2014/main" xmlns="" id="{4190EA8F-9408-463B-AF70-92BF55204A23}"/>
              </a:ext>
            </a:extLst>
          </p:cNvPr>
          <p:cNvSpPr txBox="1"/>
          <p:nvPr/>
        </p:nvSpPr>
        <p:spPr>
          <a:xfrm>
            <a:off x="818977" y="582506"/>
            <a:ext cx="75060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rgbClr val="000000"/>
                </a:solidFill>
                <a:latin typeface="Montserrat"/>
              </a:rPr>
              <a:t>Num triângulo ABC, dois lados medem 10 cm e 6 cm e formam entre sim um ângulo de 60°. Calcule a área do triângulo ABC.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B71587A5-BAC8-492C-B381-3149D7CA96D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t="32806" r="9942" b="34341"/>
          <a:stretch/>
        </p:blipFill>
        <p:spPr>
          <a:xfrm>
            <a:off x="818976" y="2571750"/>
            <a:ext cx="3753023" cy="116560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104">
                <a:extLst>
                  <a:ext uri="{FF2B5EF4-FFF2-40B4-BE49-F238E27FC236}">
                    <a16:creationId xmlns:a16="http://schemas.microsoft.com/office/drawing/2014/main" xmlns="" id="{92E3F995-4393-4401-8A83-DAB91AB7C1B5}"/>
                  </a:ext>
                </a:extLst>
              </p:cNvPr>
              <p:cNvSpPr txBox="1"/>
              <p:nvPr/>
            </p:nvSpPr>
            <p:spPr>
              <a:xfrm>
                <a:off x="818976" y="1986975"/>
                <a:ext cx="7506045" cy="730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dirty="0">
                    <a:solidFill>
                      <a:srgbClr val="000000"/>
                    </a:solidFill>
                    <a:latin typeface="Montserrat"/>
                  </a:rPr>
                  <a:t>Observe a figura. Sendo cos 120°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pt-B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pt-B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pt-B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pt-BR" sz="1600" dirty="0">
                    <a:solidFill>
                      <a:srgbClr val="000000"/>
                    </a:solidFill>
                    <a:latin typeface="Montserrat"/>
                  </a:rPr>
                  <a:t>e </a:t>
                </a:r>
                <a:r>
                  <a:rPr lang="pt-BR" sz="1600" dirty="0" err="1">
                    <a:solidFill>
                      <a:srgbClr val="000000"/>
                    </a:solidFill>
                    <a:latin typeface="Montserrat"/>
                  </a:rPr>
                  <a:t>sen</a:t>
                </a:r>
                <a:r>
                  <a:rPr lang="pt-BR" sz="1600" dirty="0">
                    <a:solidFill>
                      <a:srgbClr val="000000"/>
                    </a:solidFill>
                    <a:latin typeface="Montserrat"/>
                  </a:rPr>
                  <a:t> 120°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pt-BR" sz="1600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pt-BR" sz="1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pt-B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1600" dirty="0">
                    <a:solidFill>
                      <a:srgbClr val="000000"/>
                    </a:solidFill>
                    <a:latin typeface="Montserrat"/>
                  </a:rPr>
                  <a:t>.</a:t>
                </a:r>
                <a:r>
                  <a:rPr lang="pt-BR" sz="1600" dirty="0" smtClean="0">
                    <a:solidFill>
                      <a:srgbClr val="000000"/>
                    </a:solidFill>
                    <a:latin typeface="Montserrat"/>
                  </a:rPr>
                  <a:t> Qual a área deste triângulo e quanto mede BC?</a:t>
                </a:r>
                <a:endParaRPr lang="pt-BR" sz="1600" dirty="0">
                  <a:solidFill>
                    <a:srgbClr val="000000"/>
                  </a:solidFill>
                  <a:latin typeface="Montserrat"/>
                </a:endParaRPr>
              </a:p>
            </p:txBody>
          </p:sp>
        </mc:Choice>
        <mc:Fallback>
          <p:sp>
            <p:nvSpPr>
              <p:cNvPr id="5" name="TextBox 10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92E3F995-4393-4401-8A83-DAB91AB7C1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976" y="1986975"/>
                <a:ext cx="7506045" cy="730136"/>
              </a:xfrm>
              <a:prstGeom prst="rect">
                <a:avLst/>
              </a:prstGeom>
              <a:blipFill rotWithShape="1">
                <a:blip r:embed="rId3"/>
                <a:stretch>
                  <a:fillRect l="-406" b="-916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riangle 1">
            <a:extLst>
              <a:ext uri="{FF2B5EF4-FFF2-40B4-BE49-F238E27FC236}">
                <a16:creationId xmlns:a16="http://schemas.microsoft.com/office/drawing/2014/main" xmlns="" id="{F63E14E9-66BF-4A3D-ACEA-86248EB47340}"/>
              </a:ext>
            </a:extLst>
          </p:cNvPr>
          <p:cNvSpPr/>
          <p:nvPr/>
        </p:nvSpPr>
        <p:spPr>
          <a:xfrm>
            <a:off x="538965" y="646821"/>
            <a:ext cx="280012" cy="22010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3CA79CBD-47D1-462C-AC4B-4728975043BF}"/>
              </a:ext>
            </a:extLst>
          </p:cNvPr>
          <p:cNvSpPr txBox="1"/>
          <p:nvPr/>
        </p:nvSpPr>
        <p:spPr>
          <a:xfrm>
            <a:off x="562175" y="669634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dirty="0">
                <a:solidFill>
                  <a:schemeClr val="bg1"/>
                </a:solidFill>
              </a:rPr>
              <a:t>5</a:t>
            </a:r>
            <a:endParaRPr lang="pt-BR" sz="1050" dirty="0">
              <a:solidFill>
                <a:schemeClr val="bg1"/>
              </a:solidFill>
            </a:endParaRPr>
          </a:p>
        </p:txBody>
      </p:sp>
      <p:sp>
        <p:nvSpPr>
          <p:cNvPr id="8" name="Triangle 1">
            <a:extLst>
              <a:ext uri="{FF2B5EF4-FFF2-40B4-BE49-F238E27FC236}">
                <a16:creationId xmlns:a16="http://schemas.microsoft.com/office/drawing/2014/main" xmlns="" id="{B1A988A8-1E66-41B2-8794-41C35F4AFDD8}"/>
              </a:ext>
            </a:extLst>
          </p:cNvPr>
          <p:cNvSpPr/>
          <p:nvPr/>
        </p:nvSpPr>
        <p:spPr>
          <a:xfrm>
            <a:off x="562964" y="2100457"/>
            <a:ext cx="280012" cy="22010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7FE0D9E0-E3B2-4DC1-8E41-416CE14248A4}"/>
              </a:ext>
            </a:extLst>
          </p:cNvPr>
          <p:cNvSpPr txBox="1"/>
          <p:nvPr/>
        </p:nvSpPr>
        <p:spPr>
          <a:xfrm>
            <a:off x="586174" y="2123270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dirty="0">
                <a:solidFill>
                  <a:schemeClr val="bg1"/>
                </a:solidFill>
              </a:rPr>
              <a:t>6</a:t>
            </a:r>
            <a:endParaRPr lang="pt-BR" sz="1050" dirty="0">
              <a:solidFill>
                <a:schemeClr val="bg1"/>
              </a:solidFill>
            </a:endParaRPr>
          </a:p>
        </p:txBody>
      </p:sp>
      <p:grpSp>
        <p:nvGrpSpPr>
          <p:cNvPr id="66" name="Group 247">
            <a:extLst>
              <a:ext uri="{FF2B5EF4-FFF2-40B4-BE49-F238E27FC236}">
                <a16:creationId xmlns:a16="http://schemas.microsoft.com/office/drawing/2014/main" xmlns="" id="{76E6F2E8-7FD5-45D3-9BEB-C207EB1C2C1F}"/>
              </a:ext>
            </a:extLst>
          </p:cNvPr>
          <p:cNvGrpSpPr/>
          <p:nvPr/>
        </p:nvGrpSpPr>
        <p:grpSpPr>
          <a:xfrm rot="10800000">
            <a:off x="-278502" y="3791573"/>
            <a:ext cx="9422502" cy="1538841"/>
            <a:chOff x="1869557" y="865171"/>
            <a:chExt cx="4790303" cy="782331"/>
          </a:xfrm>
        </p:grpSpPr>
        <p:sp>
          <p:nvSpPr>
            <p:cNvPr id="67" name="Freeform 85">
              <a:extLst>
                <a:ext uri="{FF2B5EF4-FFF2-40B4-BE49-F238E27FC236}">
                  <a16:creationId xmlns:a16="http://schemas.microsoft.com/office/drawing/2014/main" xmlns="" id="{49CEFB01-97CE-426C-8D2D-D140F7F357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8" name="Freeform 87">
              <a:extLst>
                <a:ext uri="{FF2B5EF4-FFF2-40B4-BE49-F238E27FC236}">
                  <a16:creationId xmlns:a16="http://schemas.microsoft.com/office/drawing/2014/main" xmlns="" id="{67C31882-29B4-4BFC-A61D-1552830D5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9" name="Freeform 89">
              <a:extLst>
                <a:ext uri="{FF2B5EF4-FFF2-40B4-BE49-F238E27FC236}">
                  <a16:creationId xmlns:a16="http://schemas.microsoft.com/office/drawing/2014/main" xmlns="" id="{586F0673-D8B8-4D86-A1BB-A41BCE120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0" name="Freeform 91">
              <a:extLst>
                <a:ext uri="{FF2B5EF4-FFF2-40B4-BE49-F238E27FC236}">
                  <a16:creationId xmlns:a16="http://schemas.microsoft.com/office/drawing/2014/main" xmlns="" id="{8B855A58-0205-4A09-A9CC-1A526869E8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1" name="Freeform 92">
              <a:extLst>
                <a:ext uri="{FF2B5EF4-FFF2-40B4-BE49-F238E27FC236}">
                  <a16:creationId xmlns:a16="http://schemas.microsoft.com/office/drawing/2014/main" xmlns="" id="{7A386723-1082-4BAB-A50C-C2B883AD5C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2" name="Freeform 98">
              <a:extLst>
                <a:ext uri="{FF2B5EF4-FFF2-40B4-BE49-F238E27FC236}">
                  <a16:creationId xmlns:a16="http://schemas.microsoft.com/office/drawing/2014/main" xmlns="" id="{313D42B8-4086-435A-ACBB-E561DF28B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3" name="Freeform 104">
              <a:extLst>
                <a:ext uri="{FF2B5EF4-FFF2-40B4-BE49-F238E27FC236}">
                  <a16:creationId xmlns:a16="http://schemas.microsoft.com/office/drawing/2014/main" xmlns="" id="{67E808CE-34A9-4682-9D74-C6CF317019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4" name="Freeform 106">
              <a:extLst>
                <a:ext uri="{FF2B5EF4-FFF2-40B4-BE49-F238E27FC236}">
                  <a16:creationId xmlns:a16="http://schemas.microsoft.com/office/drawing/2014/main" xmlns="" id="{1FAB7830-BC8A-455B-8589-F016A746E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5" name="Freeform 111">
              <a:extLst>
                <a:ext uri="{FF2B5EF4-FFF2-40B4-BE49-F238E27FC236}">
                  <a16:creationId xmlns:a16="http://schemas.microsoft.com/office/drawing/2014/main" xmlns="" id="{39E58D96-3261-40E6-8866-4B73C094C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6" name="Freeform 112">
              <a:extLst>
                <a:ext uri="{FF2B5EF4-FFF2-40B4-BE49-F238E27FC236}">
                  <a16:creationId xmlns:a16="http://schemas.microsoft.com/office/drawing/2014/main" xmlns="" id="{7ADE38D7-45D2-42F1-97B0-580E4CC284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7" name="Freeform 115">
              <a:extLst>
                <a:ext uri="{FF2B5EF4-FFF2-40B4-BE49-F238E27FC236}">
                  <a16:creationId xmlns:a16="http://schemas.microsoft.com/office/drawing/2014/main" xmlns="" id="{9083E318-CF19-4BB9-AEE2-51D1D493B2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8" name="Freeform 120">
              <a:extLst>
                <a:ext uri="{FF2B5EF4-FFF2-40B4-BE49-F238E27FC236}">
                  <a16:creationId xmlns:a16="http://schemas.microsoft.com/office/drawing/2014/main" xmlns="" id="{58D9BEEF-B0AB-4154-8BC5-AEDCB6EB5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028269"/>
              <a:ext cx="249506" cy="313233"/>
            </a:xfrm>
            <a:custGeom>
              <a:avLst/>
              <a:gdLst>
                <a:gd name="T0" fmla="*/ 0 w 1017"/>
                <a:gd name="T1" fmla="*/ 630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30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30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3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9" name="Freeform 121">
              <a:extLst>
                <a:ext uri="{FF2B5EF4-FFF2-40B4-BE49-F238E27FC236}">
                  <a16:creationId xmlns:a16="http://schemas.microsoft.com/office/drawing/2014/main" xmlns="" id="{C9E9A360-F73D-40B8-B814-0EE3613EA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65171"/>
              <a:ext cx="249506" cy="163097"/>
            </a:xfrm>
            <a:custGeom>
              <a:avLst/>
              <a:gdLst>
                <a:gd name="T0" fmla="*/ 31 w 1017"/>
                <a:gd name="T1" fmla="*/ 0 h 667"/>
                <a:gd name="T2" fmla="*/ 0 w 1017"/>
                <a:gd name="T3" fmla="*/ 19 h 667"/>
                <a:gd name="T4" fmla="*/ 0 w 1017"/>
                <a:gd name="T5" fmla="*/ 36 h 667"/>
                <a:gd name="T6" fmla="*/ 1016 w 1017"/>
                <a:gd name="T7" fmla="*/ 666 h 667"/>
                <a:gd name="T8" fmla="*/ 1016 w 1017"/>
                <a:gd name="T9" fmla="*/ 0 h 667"/>
                <a:gd name="T10" fmla="*/ 31 w 1017"/>
                <a:gd name="T11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7" h="667">
                  <a:moveTo>
                    <a:pt x="31" y="0"/>
                  </a:moveTo>
                  <a:lnTo>
                    <a:pt x="0" y="19"/>
                  </a:lnTo>
                  <a:lnTo>
                    <a:pt x="0" y="36"/>
                  </a:lnTo>
                  <a:lnTo>
                    <a:pt x="1016" y="666"/>
                  </a:lnTo>
                  <a:lnTo>
                    <a:pt x="1016" y="0"/>
                  </a:lnTo>
                  <a:lnTo>
                    <a:pt x="3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0" name="Freeform 126">
              <a:extLst>
                <a:ext uri="{FF2B5EF4-FFF2-40B4-BE49-F238E27FC236}">
                  <a16:creationId xmlns:a16="http://schemas.microsoft.com/office/drawing/2014/main" xmlns="" id="{FADA4CEC-1F85-48E4-B0EE-F313C9DE5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1" name="Freeform 128">
              <a:extLst>
                <a:ext uri="{FF2B5EF4-FFF2-40B4-BE49-F238E27FC236}">
                  <a16:creationId xmlns:a16="http://schemas.microsoft.com/office/drawing/2014/main" xmlns="" id="{7DBA0600-D451-4343-9F13-DF52F0BCF2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2" name="Freeform 129">
              <a:extLst>
                <a:ext uri="{FF2B5EF4-FFF2-40B4-BE49-F238E27FC236}">
                  <a16:creationId xmlns:a16="http://schemas.microsoft.com/office/drawing/2014/main" xmlns="" id="{5925C47C-0DA8-4F33-9506-6D2973E2AF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3" name="Freeform 130">
              <a:extLst>
                <a:ext uri="{FF2B5EF4-FFF2-40B4-BE49-F238E27FC236}">
                  <a16:creationId xmlns:a16="http://schemas.microsoft.com/office/drawing/2014/main" xmlns="" id="{6B0806D4-0E72-49B0-9D01-319328B9D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324875"/>
              <a:ext cx="252747" cy="313233"/>
            </a:xfrm>
            <a:custGeom>
              <a:avLst/>
              <a:gdLst>
                <a:gd name="T0" fmla="*/ 0 w 1032"/>
                <a:gd name="T1" fmla="*/ 637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7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4" name="Freeform 131">
              <a:extLst>
                <a:ext uri="{FF2B5EF4-FFF2-40B4-BE49-F238E27FC236}">
                  <a16:creationId xmlns:a16="http://schemas.microsoft.com/office/drawing/2014/main" xmlns="" id="{1A0CBF0F-0185-485F-9C16-B0B0CD54A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324875"/>
              <a:ext cx="249506" cy="313233"/>
            </a:xfrm>
            <a:custGeom>
              <a:avLst/>
              <a:gdLst>
                <a:gd name="T0" fmla="*/ 0 w 1017"/>
                <a:gd name="T1" fmla="*/ 629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2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29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5" name="Freeform 132">
              <a:extLst>
                <a:ext uri="{FF2B5EF4-FFF2-40B4-BE49-F238E27FC236}">
                  <a16:creationId xmlns:a16="http://schemas.microsoft.com/office/drawing/2014/main" xmlns="" id="{65EF56D9-91C6-4CBF-9D5B-4B0F57009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6" name="Freeform 135">
              <a:extLst>
                <a:ext uri="{FF2B5EF4-FFF2-40B4-BE49-F238E27FC236}">
                  <a16:creationId xmlns:a16="http://schemas.microsoft.com/office/drawing/2014/main" xmlns="" id="{341EA45F-56C2-4C0F-AF76-0EF668902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028269"/>
              <a:ext cx="252747" cy="313233"/>
            </a:xfrm>
            <a:custGeom>
              <a:avLst/>
              <a:gdLst>
                <a:gd name="T0" fmla="*/ 0 w 1032"/>
                <a:gd name="T1" fmla="*/ 638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8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7" name="Freeform 136">
              <a:extLst>
                <a:ext uri="{FF2B5EF4-FFF2-40B4-BE49-F238E27FC236}">
                  <a16:creationId xmlns:a16="http://schemas.microsoft.com/office/drawing/2014/main" xmlns="" id="{572755B9-D52A-48A1-989D-9DA6D5F06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8" name="Freeform 140">
              <a:extLst>
                <a:ext uri="{FF2B5EF4-FFF2-40B4-BE49-F238E27FC236}">
                  <a16:creationId xmlns:a16="http://schemas.microsoft.com/office/drawing/2014/main" xmlns="" id="{DE74668A-C583-4241-BBF3-F2772DF78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9" name="Freeform 141">
              <a:extLst>
                <a:ext uri="{FF2B5EF4-FFF2-40B4-BE49-F238E27FC236}">
                  <a16:creationId xmlns:a16="http://schemas.microsoft.com/office/drawing/2014/main" xmlns="" id="{53BDC403-6498-43C2-9821-D659511EE3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65172"/>
              <a:ext cx="252747" cy="164177"/>
            </a:xfrm>
            <a:custGeom>
              <a:avLst/>
              <a:gdLst>
                <a:gd name="T0" fmla="*/ 52 w 1032"/>
                <a:gd name="T1" fmla="*/ 0 h 671"/>
                <a:gd name="T2" fmla="*/ 0 w 1032"/>
                <a:gd name="T3" fmla="*/ 32 h 671"/>
                <a:gd name="T4" fmla="*/ 1031 w 1032"/>
                <a:gd name="T5" fmla="*/ 670 h 671"/>
                <a:gd name="T6" fmla="*/ 1031 w 1032"/>
                <a:gd name="T7" fmla="*/ 0 h 671"/>
                <a:gd name="T8" fmla="*/ 52 w 1032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2" h="671">
                  <a:moveTo>
                    <a:pt x="52" y="0"/>
                  </a:moveTo>
                  <a:lnTo>
                    <a:pt x="0" y="32"/>
                  </a:lnTo>
                  <a:lnTo>
                    <a:pt x="1031" y="670"/>
                  </a:lnTo>
                  <a:lnTo>
                    <a:pt x="1031" y="0"/>
                  </a:lnTo>
                  <a:lnTo>
                    <a:pt x="52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0" name="Freeform 143">
              <a:extLst>
                <a:ext uri="{FF2B5EF4-FFF2-40B4-BE49-F238E27FC236}">
                  <a16:creationId xmlns:a16="http://schemas.microsoft.com/office/drawing/2014/main" xmlns="" id="{50315DE7-D10F-4840-845E-48ECB2B9E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1" name="Freeform 146">
              <a:extLst>
                <a:ext uri="{FF2B5EF4-FFF2-40B4-BE49-F238E27FC236}">
                  <a16:creationId xmlns:a16="http://schemas.microsoft.com/office/drawing/2014/main" xmlns="" id="{7AB9DC6A-B5EE-410C-AEFF-C2CE9BCA3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178733"/>
              <a:ext cx="249506" cy="308912"/>
            </a:xfrm>
            <a:custGeom>
              <a:avLst/>
              <a:gdLst>
                <a:gd name="T0" fmla="*/ 0 w 1017"/>
                <a:gd name="T1" fmla="*/ 1259 h 1260"/>
                <a:gd name="T2" fmla="*/ 1016 w 1017"/>
                <a:gd name="T3" fmla="*/ 630 h 1260"/>
                <a:gd name="T4" fmla="*/ 0 w 1017"/>
                <a:gd name="T5" fmla="*/ 0 h 1260"/>
                <a:gd name="T6" fmla="*/ 0 w 1017"/>
                <a:gd name="T7" fmla="*/ 1259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0">
                  <a:moveTo>
                    <a:pt x="0" y="1259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5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2" name="Freeform 147">
              <a:extLst>
                <a:ext uri="{FF2B5EF4-FFF2-40B4-BE49-F238E27FC236}">
                  <a16:creationId xmlns:a16="http://schemas.microsoft.com/office/drawing/2014/main" xmlns="" id="{4C7033EE-CC11-480F-B368-A4CD8EC4C6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3" name="Freeform 149">
              <a:extLst>
                <a:ext uri="{FF2B5EF4-FFF2-40B4-BE49-F238E27FC236}">
                  <a16:creationId xmlns:a16="http://schemas.microsoft.com/office/drawing/2014/main" xmlns="" id="{64A0A865-064C-404B-A3CE-6BF7CCD84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72732"/>
              <a:ext cx="252747" cy="313233"/>
            </a:xfrm>
            <a:custGeom>
              <a:avLst/>
              <a:gdLst>
                <a:gd name="T0" fmla="*/ 1031 w 1032"/>
                <a:gd name="T1" fmla="*/ 638 h 1277"/>
                <a:gd name="T2" fmla="*/ 0 w 1032"/>
                <a:gd name="T3" fmla="*/ 1276 h 1277"/>
                <a:gd name="T4" fmla="*/ 0 w 1032"/>
                <a:gd name="T5" fmla="*/ 0 h 1277"/>
                <a:gd name="T6" fmla="*/ 1031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1031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4" name="Freeform 150">
              <a:extLst>
                <a:ext uri="{FF2B5EF4-FFF2-40B4-BE49-F238E27FC236}">
                  <a16:creationId xmlns:a16="http://schemas.microsoft.com/office/drawing/2014/main" xmlns="" id="{7D30F2DE-486C-44B0-AD95-5F1FC18CA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5" name="Freeform 156">
              <a:extLst>
                <a:ext uri="{FF2B5EF4-FFF2-40B4-BE49-F238E27FC236}">
                  <a16:creationId xmlns:a16="http://schemas.microsoft.com/office/drawing/2014/main" xmlns="" id="{6D537A62-E960-428B-95E9-F6A0AD423C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6" name="Freeform 158">
              <a:extLst>
                <a:ext uri="{FF2B5EF4-FFF2-40B4-BE49-F238E27FC236}">
                  <a16:creationId xmlns:a16="http://schemas.microsoft.com/office/drawing/2014/main" xmlns="" id="{903A2480-51F5-456E-9D44-1BCEFA315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7" name="Freeform 161">
              <a:extLst>
                <a:ext uri="{FF2B5EF4-FFF2-40B4-BE49-F238E27FC236}">
                  <a16:creationId xmlns:a16="http://schemas.microsoft.com/office/drawing/2014/main" xmlns="" id="{056556F0-27A4-436F-B64C-87F3E63C9F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8" name="Freeform 162">
              <a:extLst>
                <a:ext uri="{FF2B5EF4-FFF2-40B4-BE49-F238E27FC236}">
                  <a16:creationId xmlns:a16="http://schemas.microsoft.com/office/drawing/2014/main" xmlns="" id="{AECC9D02-2EC7-4D0B-8AC0-AD3B30278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73813"/>
              <a:ext cx="249506" cy="308912"/>
            </a:xfrm>
            <a:custGeom>
              <a:avLst/>
              <a:gdLst>
                <a:gd name="T0" fmla="*/ 0 w 1017"/>
                <a:gd name="T1" fmla="*/ 1260 h 1261"/>
                <a:gd name="T2" fmla="*/ 1016 w 1017"/>
                <a:gd name="T3" fmla="*/ 630 h 1261"/>
                <a:gd name="T4" fmla="*/ 0 w 1017"/>
                <a:gd name="T5" fmla="*/ 0 h 1261"/>
                <a:gd name="T6" fmla="*/ 0 w 1017"/>
                <a:gd name="T7" fmla="*/ 1260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1">
                  <a:moveTo>
                    <a:pt x="0" y="1260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6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9" name="Freeform 163">
              <a:extLst>
                <a:ext uri="{FF2B5EF4-FFF2-40B4-BE49-F238E27FC236}">
                  <a16:creationId xmlns:a16="http://schemas.microsoft.com/office/drawing/2014/main" xmlns="" id="{44C36F13-8328-4A72-9607-E8ECB001E9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65171"/>
              <a:ext cx="252747" cy="163097"/>
            </a:xfrm>
            <a:custGeom>
              <a:avLst/>
              <a:gdLst>
                <a:gd name="T0" fmla="*/ 0 w 1030"/>
                <a:gd name="T1" fmla="*/ 0 h 667"/>
                <a:gd name="T2" fmla="*/ 0 w 1030"/>
                <a:gd name="T3" fmla="*/ 666 h 667"/>
                <a:gd name="T4" fmla="*/ 1029 w 1030"/>
                <a:gd name="T5" fmla="*/ 28 h 667"/>
                <a:gd name="T6" fmla="*/ 985 w 1030"/>
                <a:gd name="T7" fmla="*/ 0 h 667"/>
                <a:gd name="T8" fmla="*/ 0 w 1030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67">
                  <a:moveTo>
                    <a:pt x="0" y="0"/>
                  </a:moveTo>
                  <a:lnTo>
                    <a:pt x="0" y="666"/>
                  </a:lnTo>
                  <a:lnTo>
                    <a:pt x="1029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0" name="Freeform 164">
              <a:extLst>
                <a:ext uri="{FF2B5EF4-FFF2-40B4-BE49-F238E27FC236}">
                  <a16:creationId xmlns:a16="http://schemas.microsoft.com/office/drawing/2014/main" xmlns="" id="{1A4D28D3-A278-4DD5-BB41-2C7AA1A7C6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1" name="Freeform 166">
              <a:extLst>
                <a:ext uri="{FF2B5EF4-FFF2-40B4-BE49-F238E27FC236}">
                  <a16:creationId xmlns:a16="http://schemas.microsoft.com/office/drawing/2014/main" xmlns="" id="{FBB5A180-D945-4CC1-93C8-94041A29A0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176573"/>
              <a:ext cx="252747" cy="312152"/>
            </a:xfrm>
            <a:custGeom>
              <a:avLst/>
              <a:gdLst>
                <a:gd name="T0" fmla="*/ 1031 w 1032"/>
                <a:gd name="T1" fmla="*/ 638 h 1276"/>
                <a:gd name="T2" fmla="*/ 0 w 1032"/>
                <a:gd name="T3" fmla="*/ 1275 h 1276"/>
                <a:gd name="T4" fmla="*/ 0 w 1032"/>
                <a:gd name="T5" fmla="*/ 0 h 1276"/>
                <a:gd name="T6" fmla="*/ 1031 w 1032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6">
                  <a:moveTo>
                    <a:pt x="1031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2" name="Freeform 167">
              <a:extLst>
                <a:ext uri="{FF2B5EF4-FFF2-40B4-BE49-F238E27FC236}">
                  <a16:creationId xmlns:a16="http://schemas.microsoft.com/office/drawing/2014/main" xmlns="" id="{1A455FC6-DAAE-4680-8DDC-981749F87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3" name="Freeform 172">
              <a:extLst>
                <a:ext uri="{FF2B5EF4-FFF2-40B4-BE49-F238E27FC236}">
                  <a16:creationId xmlns:a16="http://schemas.microsoft.com/office/drawing/2014/main" xmlns="" id="{1DB6936E-3F75-4089-90AF-E0AAA580C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4" name="Freeform 173">
              <a:extLst>
                <a:ext uri="{FF2B5EF4-FFF2-40B4-BE49-F238E27FC236}">
                  <a16:creationId xmlns:a16="http://schemas.microsoft.com/office/drawing/2014/main" xmlns="" id="{84B0711E-F544-4C89-AD8B-A84D99B35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5" name="Freeform 178">
              <a:extLst>
                <a:ext uri="{FF2B5EF4-FFF2-40B4-BE49-F238E27FC236}">
                  <a16:creationId xmlns:a16="http://schemas.microsoft.com/office/drawing/2014/main" xmlns="" id="{7D58223B-6476-49A6-A08C-A9DCC10B9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6" name="Freeform 180">
              <a:extLst>
                <a:ext uri="{FF2B5EF4-FFF2-40B4-BE49-F238E27FC236}">
                  <a16:creationId xmlns:a16="http://schemas.microsoft.com/office/drawing/2014/main" xmlns="" id="{E0D8A9D6-358C-4BAE-A0B8-1783C9CE9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7" name="Freeform 181">
              <a:extLst>
                <a:ext uri="{FF2B5EF4-FFF2-40B4-BE49-F238E27FC236}">
                  <a16:creationId xmlns:a16="http://schemas.microsoft.com/office/drawing/2014/main" xmlns="" id="{94941AC3-5BD0-4F5A-8B42-55830FA9C6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8" name="Freeform 182">
              <a:extLst>
                <a:ext uri="{FF2B5EF4-FFF2-40B4-BE49-F238E27FC236}">
                  <a16:creationId xmlns:a16="http://schemas.microsoft.com/office/drawing/2014/main" xmlns="" id="{75F07B87-0992-4C14-93FA-245FE4B75E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9" name="Freeform 184">
              <a:extLst>
                <a:ext uri="{FF2B5EF4-FFF2-40B4-BE49-F238E27FC236}">
                  <a16:creationId xmlns:a16="http://schemas.microsoft.com/office/drawing/2014/main" xmlns="" id="{01252EF6-8219-46EF-9579-A3210C649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0" name="Freeform 185">
              <a:extLst>
                <a:ext uri="{FF2B5EF4-FFF2-40B4-BE49-F238E27FC236}">
                  <a16:creationId xmlns:a16="http://schemas.microsoft.com/office/drawing/2014/main" xmlns="" id="{F85C464A-FCE4-436C-A2C8-5B59E122D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176573"/>
              <a:ext cx="251667" cy="312152"/>
            </a:xfrm>
            <a:custGeom>
              <a:avLst/>
              <a:gdLst>
                <a:gd name="T0" fmla="*/ 0 w 1029"/>
                <a:gd name="T1" fmla="*/ 638 h 1276"/>
                <a:gd name="T2" fmla="*/ 1028 w 1029"/>
                <a:gd name="T3" fmla="*/ 1275 h 1276"/>
                <a:gd name="T4" fmla="*/ 1028 w 1029"/>
                <a:gd name="T5" fmla="*/ 0 h 1276"/>
                <a:gd name="T6" fmla="*/ 0 w 1029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6">
                  <a:moveTo>
                    <a:pt x="0" y="638"/>
                  </a:moveTo>
                  <a:lnTo>
                    <a:pt x="1028" y="1275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1" name="Freeform 189">
              <a:extLst>
                <a:ext uri="{FF2B5EF4-FFF2-40B4-BE49-F238E27FC236}">
                  <a16:creationId xmlns:a16="http://schemas.microsoft.com/office/drawing/2014/main" xmlns="" id="{E8D274F4-0FCA-485C-9128-004D3AE54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2" name="Freeform 190">
              <a:extLst>
                <a:ext uri="{FF2B5EF4-FFF2-40B4-BE49-F238E27FC236}">
                  <a16:creationId xmlns:a16="http://schemas.microsoft.com/office/drawing/2014/main" xmlns="" id="{5551E2C4-C7F9-4B4C-AA55-9FE88D8A0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3" name="Freeform 195">
              <a:extLst>
                <a:ext uri="{FF2B5EF4-FFF2-40B4-BE49-F238E27FC236}">
                  <a16:creationId xmlns:a16="http://schemas.microsoft.com/office/drawing/2014/main" xmlns="" id="{EAA284CE-3BA7-44E5-AD49-4B2958B114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4" name="Freeform 196">
              <a:extLst>
                <a:ext uri="{FF2B5EF4-FFF2-40B4-BE49-F238E27FC236}">
                  <a16:creationId xmlns:a16="http://schemas.microsoft.com/office/drawing/2014/main" xmlns="" id="{67A318E2-292D-428A-AACA-761ACE641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72732"/>
              <a:ext cx="251667" cy="313233"/>
            </a:xfrm>
            <a:custGeom>
              <a:avLst/>
              <a:gdLst>
                <a:gd name="T0" fmla="*/ 0 w 1029"/>
                <a:gd name="T1" fmla="*/ 638 h 1277"/>
                <a:gd name="T2" fmla="*/ 1028 w 1029"/>
                <a:gd name="T3" fmla="*/ 1276 h 1277"/>
                <a:gd name="T4" fmla="*/ 1028 w 1029"/>
                <a:gd name="T5" fmla="*/ 0 h 1277"/>
                <a:gd name="T6" fmla="*/ 0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0" y="638"/>
                  </a:moveTo>
                  <a:lnTo>
                    <a:pt x="1028" y="1276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5" name="Freeform 197">
              <a:extLst>
                <a:ext uri="{FF2B5EF4-FFF2-40B4-BE49-F238E27FC236}">
                  <a16:creationId xmlns:a16="http://schemas.microsoft.com/office/drawing/2014/main" xmlns="" id="{A0A25055-7FA2-43F9-8AF3-5F84B01A0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65172"/>
              <a:ext cx="252747" cy="164177"/>
            </a:xfrm>
            <a:custGeom>
              <a:avLst/>
              <a:gdLst>
                <a:gd name="T0" fmla="*/ 52 w 1031"/>
                <a:gd name="T1" fmla="*/ 0 h 671"/>
                <a:gd name="T2" fmla="*/ 0 w 1031"/>
                <a:gd name="T3" fmla="*/ 32 h 671"/>
                <a:gd name="T4" fmla="*/ 1030 w 1031"/>
                <a:gd name="T5" fmla="*/ 670 h 671"/>
                <a:gd name="T6" fmla="*/ 1030 w 1031"/>
                <a:gd name="T7" fmla="*/ 0 h 671"/>
                <a:gd name="T8" fmla="*/ 52 w 1031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1">
                  <a:moveTo>
                    <a:pt x="52" y="0"/>
                  </a:moveTo>
                  <a:lnTo>
                    <a:pt x="0" y="32"/>
                  </a:lnTo>
                  <a:lnTo>
                    <a:pt x="1030" y="670"/>
                  </a:lnTo>
                  <a:lnTo>
                    <a:pt x="1030" y="0"/>
                  </a:lnTo>
                  <a:lnTo>
                    <a:pt x="52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6" name="Freeform 199">
              <a:extLst>
                <a:ext uri="{FF2B5EF4-FFF2-40B4-BE49-F238E27FC236}">
                  <a16:creationId xmlns:a16="http://schemas.microsoft.com/office/drawing/2014/main" xmlns="" id="{AAD1767C-3132-45BB-99D4-3F4A89B5A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7" name="Freeform 203">
              <a:extLst>
                <a:ext uri="{FF2B5EF4-FFF2-40B4-BE49-F238E27FC236}">
                  <a16:creationId xmlns:a16="http://schemas.microsoft.com/office/drawing/2014/main" xmlns="" id="{CF39A82B-F03A-4234-88C5-10512F15E1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8" name="Freeform 204">
              <a:extLst>
                <a:ext uri="{FF2B5EF4-FFF2-40B4-BE49-F238E27FC236}">
                  <a16:creationId xmlns:a16="http://schemas.microsoft.com/office/drawing/2014/main" xmlns="" id="{FC5E019F-583D-4433-AC88-C105BB522F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9" name="Freeform 300">
              <a:extLst>
                <a:ext uri="{FF2B5EF4-FFF2-40B4-BE49-F238E27FC236}">
                  <a16:creationId xmlns:a16="http://schemas.microsoft.com/office/drawing/2014/main" xmlns="" id="{DBC8B481-F8AE-4D38-9DE8-B505DAE1F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0" name="Freeform 301">
              <a:extLst>
                <a:ext uri="{FF2B5EF4-FFF2-40B4-BE49-F238E27FC236}">
                  <a16:creationId xmlns:a16="http://schemas.microsoft.com/office/drawing/2014/main" xmlns="" id="{C00F4C2C-35CC-48AD-AD68-09BDCDAD5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1" name="Freeform 213">
              <a:extLst>
                <a:ext uri="{FF2B5EF4-FFF2-40B4-BE49-F238E27FC236}">
                  <a16:creationId xmlns:a16="http://schemas.microsoft.com/office/drawing/2014/main" xmlns="" id="{D4753408-2752-4461-B2E1-CFB861066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324875"/>
              <a:ext cx="251667" cy="313233"/>
            </a:xfrm>
            <a:custGeom>
              <a:avLst/>
              <a:gdLst>
                <a:gd name="T0" fmla="*/ 1028 w 1029"/>
                <a:gd name="T1" fmla="*/ 637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2" name="Freeform 216">
              <a:extLst>
                <a:ext uri="{FF2B5EF4-FFF2-40B4-BE49-F238E27FC236}">
                  <a16:creationId xmlns:a16="http://schemas.microsoft.com/office/drawing/2014/main" xmlns="" id="{0B634CB6-B336-4CF0-81B4-8003A21FA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028269"/>
              <a:ext cx="251667" cy="313233"/>
            </a:xfrm>
            <a:custGeom>
              <a:avLst/>
              <a:gdLst>
                <a:gd name="T0" fmla="*/ 1028 w 1029"/>
                <a:gd name="T1" fmla="*/ 638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3" name="Freeform 221">
              <a:extLst>
                <a:ext uri="{FF2B5EF4-FFF2-40B4-BE49-F238E27FC236}">
                  <a16:creationId xmlns:a16="http://schemas.microsoft.com/office/drawing/2014/main" xmlns="" id="{308380BF-7803-41D2-BAFB-348EF5911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4" name="Freeform 222">
              <a:extLst>
                <a:ext uri="{FF2B5EF4-FFF2-40B4-BE49-F238E27FC236}">
                  <a16:creationId xmlns:a16="http://schemas.microsoft.com/office/drawing/2014/main" xmlns="" id="{3AB2AFBC-B338-40C8-8979-25EED517B1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5" name="Freeform 223">
              <a:extLst>
                <a:ext uri="{FF2B5EF4-FFF2-40B4-BE49-F238E27FC236}">
                  <a16:creationId xmlns:a16="http://schemas.microsoft.com/office/drawing/2014/main" xmlns="" id="{9C166611-B7F6-41CD-8DED-66CA71B3A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6" name="Freeform 224">
              <a:extLst>
                <a:ext uri="{FF2B5EF4-FFF2-40B4-BE49-F238E27FC236}">
                  <a16:creationId xmlns:a16="http://schemas.microsoft.com/office/drawing/2014/main" xmlns="" id="{3B823763-C392-4AC6-8A0A-057281835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65171"/>
              <a:ext cx="251667" cy="163097"/>
            </a:xfrm>
            <a:custGeom>
              <a:avLst/>
              <a:gdLst>
                <a:gd name="T0" fmla="*/ 0 w 1029"/>
                <a:gd name="T1" fmla="*/ 0 h 667"/>
                <a:gd name="T2" fmla="*/ 0 w 1029"/>
                <a:gd name="T3" fmla="*/ 666 h 667"/>
                <a:gd name="T4" fmla="*/ 1028 w 1029"/>
                <a:gd name="T5" fmla="*/ 28 h 667"/>
                <a:gd name="T6" fmla="*/ 983 w 1029"/>
                <a:gd name="T7" fmla="*/ 0 h 667"/>
                <a:gd name="T8" fmla="*/ 0 w 1029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9" h="667">
                  <a:moveTo>
                    <a:pt x="0" y="0"/>
                  </a:moveTo>
                  <a:lnTo>
                    <a:pt x="0" y="666"/>
                  </a:lnTo>
                  <a:lnTo>
                    <a:pt x="1028" y="28"/>
                  </a:lnTo>
                  <a:lnTo>
                    <a:pt x="983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7" name="Freeform 225">
              <a:extLst>
                <a:ext uri="{FF2B5EF4-FFF2-40B4-BE49-F238E27FC236}">
                  <a16:creationId xmlns:a16="http://schemas.microsoft.com/office/drawing/2014/main" xmlns="" id="{AF02AF9D-A243-4F72-9420-BD769D9CB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8" name="Freeform 227">
              <a:extLst>
                <a:ext uri="{FF2B5EF4-FFF2-40B4-BE49-F238E27FC236}">
                  <a16:creationId xmlns:a16="http://schemas.microsoft.com/office/drawing/2014/main" xmlns="" id="{D78C4300-49A4-4D05-BD18-E32845EBD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9" name="Freeform 228">
              <a:extLst>
                <a:ext uri="{FF2B5EF4-FFF2-40B4-BE49-F238E27FC236}">
                  <a16:creationId xmlns:a16="http://schemas.microsoft.com/office/drawing/2014/main" xmlns="" id="{C8619147-9890-4EB2-832E-B492AA1C8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65172"/>
              <a:ext cx="252747" cy="164177"/>
            </a:xfrm>
            <a:custGeom>
              <a:avLst/>
              <a:gdLst>
                <a:gd name="T0" fmla="*/ 0 w 1030"/>
                <a:gd name="T1" fmla="*/ 0 h 671"/>
                <a:gd name="T2" fmla="*/ 0 w 1030"/>
                <a:gd name="T3" fmla="*/ 670 h 671"/>
                <a:gd name="T4" fmla="*/ 1029 w 1030"/>
                <a:gd name="T5" fmla="*/ 32 h 671"/>
                <a:gd name="T6" fmla="*/ 977 w 1030"/>
                <a:gd name="T7" fmla="*/ 0 h 671"/>
                <a:gd name="T8" fmla="*/ 0 w 1030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1">
                  <a:moveTo>
                    <a:pt x="0" y="0"/>
                  </a:moveTo>
                  <a:lnTo>
                    <a:pt x="0" y="670"/>
                  </a:lnTo>
                  <a:lnTo>
                    <a:pt x="1029" y="32"/>
                  </a:lnTo>
                  <a:lnTo>
                    <a:pt x="977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0" name="Freeform 230">
              <a:extLst>
                <a:ext uri="{FF2B5EF4-FFF2-40B4-BE49-F238E27FC236}">
                  <a16:creationId xmlns:a16="http://schemas.microsoft.com/office/drawing/2014/main" xmlns="" id="{D5521AFF-1C5C-43EB-9873-1400853778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1" name="Freeform 267">
              <a:extLst>
                <a:ext uri="{FF2B5EF4-FFF2-40B4-BE49-F238E27FC236}">
                  <a16:creationId xmlns:a16="http://schemas.microsoft.com/office/drawing/2014/main" xmlns="" id="{77716CDE-B856-4C64-ACE4-9933AE44B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2" name="Freeform 271">
              <a:extLst>
                <a:ext uri="{FF2B5EF4-FFF2-40B4-BE49-F238E27FC236}">
                  <a16:creationId xmlns:a16="http://schemas.microsoft.com/office/drawing/2014/main" xmlns="" id="{FF73F6A2-E2E9-434D-A7FB-82DFE00D7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03042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3" name="Freeform 272">
              <a:extLst>
                <a:ext uri="{FF2B5EF4-FFF2-40B4-BE49-F238E27FC236}">
                  <a16:creationId xmlns:a16="http://schemas.microsoft.com/office/drawing/2014/main" xmlns="" id="{3B31EB01-0A4F-4DFD-8134-E486BCF36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65172"/>
              <a:ext cx="252747" cy="165257"/>
            </a:xfrm>
            <a:custGeom>
              <a:avLst/>
              <a:gdLst>
                <a:gd name="T0" fmla="*/ 56 w 1030"/>
                <a:gd name="T1" fmla="*/ 0 h 674"/>
                <a:gd name="T2" fmla="*/ 0 w 1030"/>
                <a:gd name="T3" fmla="*/ 35 h 674"/>
                <a:gd name="T4" fmla="*/ 1029 w 1030"/>
                <a:gd name="T5" fmla="*/ 673 h 674"/>
                <a:gd name="T6" fmla="*/ 1029 w 1030"/>
                <a:gd name="T7" fmla="*/ 0 h 674"/>
                <a:gd name="T8" fmla="*/ 56 w 1030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4">
                  <a:moveTo>
                    <a:pt x="56" y="0"/>
                  </a:moveTo>
                  <a:lnTo>
                    <a:pt x="0" y="35"/>
                  </a:lnTo>
                  <a:lnTo>
                    <a:pt x="1029" y="673"/>
                  </a:lnTo>
                  <a:lnTo>
                    <a:pt x="1029" y="0"/>
                  </a:lnTo>
                  <a:lnTo>
                    <a:pt x="56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4" name="Freeform 278">
              <a:extLst>
                <a:ext uri="{FF2B5EF4-FFF2-40B4-BE49-F238E27FC236}">
                  <a16:creationId xmlns:a16="http://schemas.microsoft.com/office/drawing/2014/main" xmlns="" id="{870856CD-62A1-44E5-B19B-BA84B1C9C6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5" name="Freeform 279">
              <a:extLst>
                <a:ext uri="{FF2B5EF4-FFF2-40B4-BE49-F238E27FC236}">
                  <a16:creationId xmlns:a16="http://schemas.microsoft.com/office/drawing/2014/main" xmlns="" id="{2318DDCC-89AA-49D6-8047-58F859D33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65172"/>
              <a:ext cx="252747" cy="165257"/>
            </a:xfrm>
            <a:custGeom>
              <a:avLst/>
              <a:gdLst>
                <a:gd name="T0" fmla="*/ 57 w 1031"/>
                <a:gd name="T1" fmla="*/ 0 h 674"/>
                <a:gd name="T2" fmla="*/ 0 w 1031"/>
                <a:gd name="T3" fmla="*/ 35 h 674"/>
                <a:gd name="T4" fmla="*/ 1030 w 1031"/>
                <a:gd name="T5" fmla="*/ 673 h 674"/>
                <a:gd name="T6" fmla="*/ 1030 w 1031"/>
                <a:gd name="T7" fmla="*/ 0 h 674"/>
                <a:gd name="T8" fmla="*/ 57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57" y="0"/>
                  </a:moveTo>
                  <a:lnTo>
                    <a:pt x="0" y="35"/>
                  </a:lnTo>
                  <a:lnTo>
                    <a:pt x="1030" y="673"/>
                  </a:lnTo>
                  <a:lnTo>
                    <a:pt x="1030" y="0"/>
                  </a:lnTo>
                  <a:lnTo>
                    <a:pt x="57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6" name="Freeform 280">
              <a:extLst>
                <a:ext uri="{FF2B5EF4-FFF2-40B4-BE49-F238E27FC236}">
                  <a16:creationId xmlns:a16="http://schemas.microsoft.com/office/drawing/2014/main" xmlns="" id="{4AA990EB-24F2-4989-9486-3EC667381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334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7" name="Freeform 281">
              <a:extLst>
                <a:ext uri="{FF2B5EF4-FFF2-40B4-BE49-F238E27FC236}">
                  <a16:creationId xmlns:a16="http://schemas.microsoft.com/office/drawing/2014/main" xmlns="" id="{44E167DD-532F-478C-83FF-91B1A4823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33426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8" name="Freeform 282">
              <a:extLst>
                <a:ext uri="{FF2B5EF4-FFF2-40B4-BE49-F238E27FC236}">
                  <a16:creationId xmlns:a16="http://schemas.microsoft.com/office/drawing/2014/main" xmlns="" id="{F37C4C37-591A-45C0-A3B8-8D0D1C61F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9" name="Freeform 285">
              <a:extLst>
                <a:ext uri="{FF2B5EF4-FFF2-40B4-BE49-F238E27FC236}">
                  <a16:creationId xmlns:a16="http://schemas.microsoft.com/office/drawing/2014/main" xmlns="" id="{05B05D67-B024-471E-A3D9-E9A0EB98E5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0" name="Freeform 286">
              <a:extLst>
                <a:ext uri="{FF2B5EF4-FFF2-40B4-BE49-F238E27FC236}">
                  <a16:creationId xmlns:a16="http://schemas.microsoft.com/office/drawing/2014/main" xmlns="" id="{60009744-0590-4180-B720-774C58A8A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1" name="Freeform 289">
              <a:extLst>
                <a:ext uri="{FF2B5EF4-FFF2-40B4-BE49-F238E27FC236}">
                  <a16:creationId xmlns:a16="http://schemas.microsoft.com/office/drawing/2014/main" xmlns="" id="{F35D279F-D573-478A-B788-0584124EF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2" name="Freeform 290">
              <a:extLst>
                <a:ext uri="{FF2B5EF4-FFF2-40B4-BE49-F238E27FC236}">
                  <a16:creationId xmlns:a16="http://schemas.microsoft.com/office/drawing/2014/main" xmlns="" id="{FB7DB20D-7D3F-4C87-A9DF-51F7142F3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65172"/>
              <a:ext cx="252747" cy="166337"/>
            </a:xfrm>
            <a:custGeom>
              <a:avLst/>
              <a:gdLst>
                <a:gd name="T0" fmla="*/ 63 w 1031"/>
                <a:gd name="T1" fmla="*/ 0 h 678"/>
                <a:gd name="T2" fmla="*/ 0 w 1031"/>
                <a:gd name="T3" fmla="*/ 39 h 678"/>
                <a:gd name="T4" fmla="*/ 1030 w 1031"/>
                <a:gd name="T5" fmla="*/ 677 h 678"/>
                <a:gd name="T6" fmla="*/ 1030 w 1031"/>
                <a:gd name="T7" fmla="*/ 0 h 678"/>
                <a:gd name="T8" fmla="*/ 63 w 1031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8">
                  <a:moveTo>
                    <a:pt x="63" y="0"/>
                  </a:moveTo>
                  <a:lnTo>
                    <a:pt x="0" y="39"/>
                  </a:lnTo>
                  <a:lnTo>
                    <a:pt x="1030" y="677"/>
                  </a:lnTo>
                  <a:lnTo>
                    <a:pt x="1030" y="0"/>
                  </a:lnTo>
                  <a:lnTo>
                    <a:pt x="63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3" name="Freeform 292">
              <a:extLst>
                <a:ext uri="{FF2B5EF4-FFF2-40B4-BE49-F238E27FC236}">
                  <a16:creationId xmlns:a16="http://schemas.microsoft.com/office/drawing/2014/main" xmlns="" id="{B2AE2AB1-0228-41D0-AE2D-F191B79404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4" name="Freeform 297">
              <a:extLst>
                <a:ext uri="{FF2B5EF4-FFF2-40B4-BE49-F238E27FC236}">
                  <a16:creationId xmlns:a16="http://schemas.microsoft.com/office/drawing/2014/main" xmlns="" id="{7189E50E-45F1-486F-B4C3-5924E2296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185965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5" name="Freeform 298">
              <a:extLst>
                <a:ext uri="{FF2B5EF4-FFF2-40B4-BE49-F238E27FC236}">
                  <a16:creationId xmlns:a16="http://schemas.microsoft.com/office/drawing/2014/main" xmlns="" id="{54CB0494-205F-4CE9-8293-D0C332214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6" name="Freeform 300">
              <a:extLst>
                <a:ext uri="{FF2B5EF4-FFF2-40B4-BE49-F238E27FC236}">
                  <a16:creationId xmlns:a16="http://schemas.microsoft.com/office/drawing/2014/main" xmlns="" id="{46C0D3E0-65F5-413B-8B59-2EB3475F4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7489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7" name="Freeform 301">
              <a:extLst>
                <a:ext uri="{FF2B5EF4-FFF2-40B4-BE49-F238E27FC236}">
                  <a16:creationId xmlns:a16="http://schemas.microsoft.com/office/drawing/2014/main" xmlns="" id="{A2551C1D-AC79-4E91-8FCD-A906EB3A47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8" name="Freeform 307">
              <a:extLst>
                <a:ext uri="{FF2B5EF4-FFF2-40B4-BE49-F238E27FC236}">
                  <a16:creationId xmlns:a16="http://schemas.microsoft.com/office/drawing/2014/main" xmlns="" id="{F065C329-26EA-49E8-BEEC-A513D64E7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9" name="Freeform 309">
              <a:extLst>
                <a:ext uri="{FF2B5EF4-FFF2-40B4-BE49-F238E27FC236}">
                  <a16:creationId xmlns:a16="http://schemas.microsoft.com/office/drawing/2014/main" xmlns="" id="{D70A1362-7CBF-41B1-8640-F67328100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0" name="Freeform 312">
              <a:extLst>
                <a:ext uri="{FF2B5EF4-FFF2-40B4-BE49-F238E27FC236}">
                  <a16:creationId xmlns:a16="http://schemas.microsoft.com/office/drawing/2014/main" xmlns="" id="{F7E3958F-B21A-422A-96A8-38EC40EFB6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4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4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1" name="Freeform 313">
              <a:extLst>
                <a:ext uri="{FF2B5EF4-FFF2-40B4-BE49-F238E27FC236}">
                  <a16:creationId xmlns:a16="http://schemas.microsoft.com/office/drawing/2014/main" xmlns="" id="{8D67F5EA-2E92-4DAA-AFE3-311AE76CA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73813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2" name="Freeform 314">
              <a:extLst>
                <a:ext uri="{FF2B5EF4-FFF2-40B4-BE49-F238E27FC236}">
                  <a16:creationId xmlns:a16="http://schemas.microsoft.com/office/drawing/2014/main" xmlns="" id="{4E60CD80-DA4A-4086-81F5-63414260C4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3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3" name="Freeform 315">
              <a:extLst>
                <a:ext uri="{FF2B5EF4-FFF2-40B4-BE49-F238E27FC236}">
                  <a16:creationId xmlns:a16="http://schemas.microsoft.com/office/drawing/2014/main" xmlns="" id="{812FF21B-7AB0-44F7-BA86-54030D61D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73813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4" name="Freeform 317">
              <a:extLst>
                <a:ext uri="{FF2B5EF4-FFF2-40B4-BE49-F238E27FC236}">
                  <a16:creationId xmlns:a16="http://schemas.microsoft.com/office/drawing/2014/main" xmlns="" id="{6CC3B666-A719-48BA-A596-6A9996072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5" name="Freeform 318">
              <a:extLst>
                <a:ext uri="{FF2B5EF4-FFF2-40B4-BE49-F238E27FC236}">
                  <a16:creationId xmlns:a16="http://schemas.microsoft.com/office/drawing/2014/main" xmlns="" id="{3D2791B2-C47B-4C4F-9632-7D93AD039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73813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6" name="Freeform 322">
              <a:extLst>
                <a:ext uri="{FF2B5EF4-FFF2-40B4-BE49-F238E27FC236}">
                  <a16:creationId xmlns:a16="http://schemas.microsoft.com/office/drawing/2014/main" xmlns="" id="{A24FB0BB-5F7D-4447-9E09-8E15AA437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185965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7" name="Freeform 325">
              <a:extLst>
                <a:ext uri="{FF2B5EF4-FFF2-40B4-BE49-F238E27FC236}">
                  <a16:creationId xmlns:a16="http://schemas.microsoft.com/office/drawing/2014/main" xmlns="" id="{D269675C-97C1-4411-B882-C77C72D9B7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03042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8" name="Freeform 326">
              <a:extLst>
                <a:ext uri="{FF2B5EF4-FFF2-40B4-BE49-F238E27FC236}">
                  <a16:creationId xmlns:a16="http://schemas.microsoft.com/office/drawing/2014/main" xmlns="" id="{0A2AC418-7D88-4E04-902F-25185FD351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65172"/>
              <a:ext cx="252747" cy="166337"/>
            </a:xfrm>
            <a:custGeom>
              <a:avLst/>
              <a:gdLst>
                <a:gd name="T0" fmla="*/ 0 w 1030"/>
                <a:gd name="T1" fmla="*/ 0 h 678"/>
                <a:gd name="T2" fmla="*/ 0 w 1030"/>
                <a:gd name="T3" fmla="*/ 677 h 678"/>
                <a:gd name="T4" fmla="*/ 1029 w 1030"/>
                <a:gd name="T5" fmla="*/ 39 h 678"/>
                <a:gd name="T6" fmla="*/ 967 w 1030"/>
                <a:gd name="T7" fmla="*/ 0 h 678"/>
                <a:gd name="T8" fmla="*/ 0 w 1030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8">
                  <a:moveTo>
                    <a:pt x="0" y="0"/>
                  </a:moveTo>
                  <a:lnTo>
                    <a:pt x="0" y="677"/>
                  </a:lnTo>
                  <a:lnTo>
                    <a:pt x="1029" y="39"/>
                  </a:lnTo>
                  <a:lnTo>
                    <a:pt x="967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9" name="Freeform 328">
              <a:extLst>
                <a:ext uri="{FF2B5EF4-FFF2-40B4-BE49-F238E27FC236}">
                  <a16:creationId xmlns:a16="http://schemas.microsoft.com/office/drawing/2014/main" xmlns="" id="{01CB2BB2-C363-4368-B4A4-52DC74DBA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334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</p:grpSp>
    </p:spTree>
    <p:extLst>
      <p:ext uri="{BB962C8B-B14F-4D97-AF65-F5344CB8AC3E}">
        <p14:creationId xmlns:p14="http://schemas.microsoft.com/office/powerpoint/2010/main" val="281069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160564" y="1056162"/>
            <a:ext cx="1167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400" b="1" dirty="0" err="1">
                <a:solidFill>
                  <a:schemeClr val="tx2"/>
                </a:solidFill>
                <a:latin typeface="Montserrat Bold"/>
                <a:ea typeface="Nunito Bold" charset="0"/>
                <a:cs typeface="Nunito Bold" charset="0"/>
              </a:rPr>
              <a:t>Olá</a:t>
            </a:r>
            <a:r>
              <a:rPr lang="en-US" sz="4400" b="1" dirty="0">
                <a:solidFill>
                  <a:schemeClr val="tx2"/>
                </a:solidFill>
                <a:latin typeface="Montserrat Bold"/>
                <a:ea typeface="Nunito Bold" charset="0"/>
                <a:cs typeface="Nunito Bold" charset="0"/>
              </a:rPr>
              <a:t>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24149" y="1892532"/>
            <a:ext cx="24102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1"/>
                </a:solidFill>
                <a:latin typeface="Montserrat Bold"/>
                <a:ea typeface="Nunito Bold" charset="0"/>
                <a:cs typeface="Nunito Bold" charset="0"/>
              </a:rPr>
              <a:t>Nós</a:t>
            </a:r>
            <a:r>
              <a:rPr lang="en-US" sz="2800" b="1" dirty="0">
                <a:solidFill>
                  <a:schemeClr val="accent1"/>
                </a:solidFill>
                <a:latin typeface="Montserrat Bold"/>
                <a:ea typeface="Nunito Bold" charset="0"/>
                <a:cs typeface="Nunito Bold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Montserrat Bold"/>
                <a:ea typeface="Nunito Bold" charset="0"/>
                <a:cs typeface="Nunito Bold" charset="0"/>
              </a:rPr>
              <a:t>somos</a:t>
            </a:r>
            <a:r>
              <a:rPr lang="en-US" sz="2800" b="1" dirty="0">
                <a:solidFill>
                  <a:schemeClr val="accent1"/>
                </a:solidFill>
                <a:latin typeface="Montserrat Bold"/>
                <a:ea typeface="Nunito Bold" charset="0"/>
                <a:cs typeface="Nunito Bold" charset="0"/>
              </a:rPr>
              <a:t> Lucas e Ariane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52E3E448-D48D-4600-A150-345D401F54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76" t="10003" r="21614" b="8534"/>
          <a:stretch/>
        </p:blipFill>
        <p:spPr>
          <a:xfrm>
            <a:off x="-5287" y="132246"/>
            <a:ext cx="2565424" cy="4932539"/>
          </a:xfrm>
          <a:prstGeom prst="rect">
            <a:avLst/>
          </a:prstGeom>
        </p:spPr>
      </p:pic>
      <p:grpSp>
        <p:nvGrpSpPr>
          <p:cNvPr id="69" name="Group 68">
            <a:extLst>
              <a:ext uri="{FF2B5EF4-FFF2-40B4-BE49-F238E27FC236}">
                <a16:creationId xmlns:a16="http://schemas.microsoft.com/office/drawing/2014/main" xmlns="" id="{D3C38CB5-1DD6-6C43-A61F-46249474D877}"/>
              </a:ext>
            </a:extLst>
          </p:cNvPr>
          <p:cNvGrpSpPr/>
          <p:nvPr/>
        </p:nvGrpSpPr>
        <p:grpSpPr>
          <a:xfrm rot="5400000">
            <a:off x="1210631" y="12684"/>
            <a:ext cx="6287671" cy="4458799"/>
            <a:chOff x="4388382" y="2566254"/>
            <a:chExt cx="2271478" cy="1564004"/>
          </a:xfrm>
        </p:grpSpPr>
        <p:sp>
          <p:nvSpPr>
            <p:cNvPr id="70" name="Freeform 40">
              <a:extLst>
                <a:ext uri="{FF2B5EF4-FFF2-40B4-BE49-F238E27FC236}">
                  <a16:creationId xmlns:a16="http://schemas.microsoft.com/office/drawing/2014/main" xmlns="" id="{C0CB3AC0-9D22-6B46-86D2-F89846C51C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333886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71" name="Freeform 41">
              <a:extLst>
                <a:ext uri="{FF2B5EF4-FFF2-40B4-BE49-F238E27FC236}">
                  <a16:creationId xmlns:a16="http://schemas.microsoft.com/office/drawing/2014/main" xmlns="" id="{D138A54E-0E4A-7C4A-8098-0302BED2BB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3651016"/>
              <a:ext cx="252747" cy="313233"/>
            </a:xfrm>
            <a:custGeom>
              <a:avLst/>
              <a:gdLst>
                <a:gd name="T0" fmla="*/ 0 w 1031"/>
                <a:gd name="T1" fmla="*/ 639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9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72" name="Freeform 45">
              <a:extLst>
                <a:ext uri="{FF2B5EF4-FFF2-40B4-BE49-F238E27FC236}">
                  <a16:creationId xmlns:a16="http://schemas.microsoft.com/office/drawing/2014/main" xmlns="" id="{F8B40945-D83C-D446-8074-77B3E1F61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3807632"/>
              <a:ext cx="252747" cy="312153"/>
            </a:xfrm>
            <a:custGeom>
              <a:avLst/>
              <a:gdLst>
                <a:gd name="T0" fmla="*/ 0 w 1031"/>
                <a:gd name="T1" fmla="*/ 637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7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7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73" name="Freeform 48">
              <a:extLst>
                <a:ext uri="{FF2B5EF4-FFF2-40B4-BE49-F238E27FC236}">
                  <a16:creationId xmlns:a16="http://schemas.microsoft.com/office/drawing/2014/main" xmlns="" id="{6FBD38EE-D2B7-C842-A5C7-3A6CA19CD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3191639"/>
              <a:ext cx="252747" cy="312153"/>
            </a:xfrm>
            <a:custGeom>
              <a:avLst/>
              <a:gdLst>
                <a:gd name="T0" fmla="*/ 0 w 1031"/>
                <a:gd name="T1" fmla="*/ 636 h 1275"/>
                <a:gd name="T2" fmla="*/ 1030 w 1031"/>
                <a:gd name="T3" fmla="*/ 1274 h 1275"/>
                <a:gd name="T4" fmla="*/ 1030 w 1031"/>
                <a:gd name="T5" fmla="*/ 0 h 1275"/>
                <a:gd name="T6" fmla="*/ 0 w 1031"/>
                <a:gd name="T7" fmla="*/ 636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5">
                  <a:moveTo>
                    <a:pt x="0" y="636"/>
                  </a:moveTo>
                  <a:lnTo>
                    <a:pt x="1030" y="1274"/>
                  </a:lnTo>
                  <a:lnTo>
                    <a:pt x="1030" y="0"/>
                  </a:lnTo>
                  <a:lnTo>
                    <a:pt x="0" y="636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74" name="Freeform 52">
              <a:extLst>
                <a:ext uri="{FF2B5EF4-FFF2-40B4-BE49-F238E27FC236}">
                  <a16:creationId xmlns:a16="http://schemas.microsoft.com/office/drawing/2014/main" xmlns="" id="{C9A13681-23B1-514E-B06D-94FC80B289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3035023"/>
              <a:ext cx="252747" cy="312152"/>
            </a:xfrm>
            <a:custGeom>
              <a:avLst/>
              <a:gdLst>
                <a:gd name="T0" fmla="*/ 0 w 1031"/>
                <a:gd name="T1" fmla="*/ 638 h 1275"/>
                <a:gd name="T2" fmla="*/ 1030 w 1031"/>
                <a:gd name="T3" fmla="*/ 1274 h 1275"/>
                <a:gd name="T4" fmla="*/ 1030 w 1031"/>
                <a:gd name="T5" fmla="*/ 0 h 1275"/>
                <a:gd name="T6" fmla="*/ 0 w 1031"/>
                <a:gd name="T7" fmla="*/ 638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5">
                  <a:moveTo>
                    <a:pt x="0" y="638"/>
                  </a:moveTo>
                  <a:lnTo>
                    <a:pt x="1030" y="1274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75" name="Freeform 55">
              <a:extLst>
                <a:ext uri="{FF2B5EF4-FFF2-40B4-BE49-F238E27FC236}">
                  <a16:creationId xmlns:a16="http://schemas.microsoft.com/office/drawing/2014/main" xmlns="" id="{E427C438-347D-1843-8242-BBF30BFB7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2878406"/>
              <a:ext cx="252747" cy="313233"/>
            </a:xfrm>
            <a:custGeom>
              <a:avLst/>
              <a:gdLst>
                <a:gd name="T0" fmla="*/ 0 w 1031"/>
                <a:gd name="T1" fmla="*/ 639 h 1278"/>
                <a:gd name="T2" fmla="*/ 1030 w 1031"/>
                <a:gd name="T3" fmla="*/ 1277 h 1278"/>
                <a:gd name="T4" fmla="*/ 1030 w 1031"/>
                <a:gd name="T5" fmla="*/ 0 h 1278"/>
                <a:gd name="T6" fmla="*/ 0 w 1031"/>
                <a:gd name="T7" fmla="*/ 639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0" y="639"/>
                  </a:moveTo>
                  <a:lnTo>
                    <a:pt x="1030" y="1277"/>
                  </a:lnTo>
                  <a:lnTo>
                    <a:pt x="1030" y="0"/>
                  </a:lnTo>
                  <a:lnTo>
                    <a:pt x="0" y="63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76" name="Freeform 56">
              <a:extLst>
                <a:ext uri="{FF2B5EF4-FFF2-40B4-BE49-F238E27FC236}">
                  <a16:creationId xmlns:a16="http://schemas.microsoft.com/office/drawing/2014/main" xmlns="" id="{FEC7C088-E0FE-7B4F-86A0-5F7459852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3495479"/>
              <a:ext cx="252747" cy="313233"/>
            </a:xfrm>
            <a:custGeom>
              <a:avLst/>
              <a:gdLst>
                <a:gd name="T0" fmla="*/ 0 w 1031"/>
                <a:gd name="T1" fmla="*/ 638 h 1278"/>
                <a:gd name="T2" fmla="*/ 1030 w 1031"/>
                <a:gd name="T3" fmla="*/ 1277 h 1278"/>
                <a:gd name="T4" fmla="*/ 1030 w 1031"/>
                <a:gd name="T5" fmla="*/ 0 h 1278"/>
                <a:gd name="T6" fmla="*/ 0 w 1031"/>
                <a:gd name="T7" fmla="*/ 638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0" y="638"/>
                  </a:moveTo>
                  <a:lnTo>
                    <a:pt x="1030" y="1277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78" name="Freeform 58">
              <a:extLst>
                <a:ext uri="{FF2B5EF4-FFF2-40B4-BE49-F238E27FC236}">
                  <a16:creationId xmlns:a16="http://schemas.microsoft.com/office/drawing/2014/main" xmlns="" id="{9F90B68B-6284-304D-A017-20AC509453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2721790"/>
              <a:ext cx="252747" cy="313233"/>
            </a:xfrm>
            <a:custGeom>
              <a:avLst/>
              <a:gdLst>
                <a:gd name="T0" fmla="*/ 0 w 1031"/>
                <a:gd name="T1" fmla="*/ 638 h 1278"/>
                <a:gd name="T2" fmla="*/ 1030 w 1031"/>
                <a:gd name="T3" fmla="*/ 1277 h 1278"/>
                <a:gd name="T4" fmla="*/ 1030 w 1031"/>
                <a:gd name="T5" fmla="*/ 0 h 1278"/>
                <a:gd name="T6" fmla="*/ 0 w 1031"/>
                <a:gd name="T7" fmla="*/ 638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0" y="638"/>
                  </a:moveTo>
                  <a:lnTo>
                    <a:pt x="1030" y="1277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79" name="Freeform 62">
              <a:extLst>
                <a:ext uri="{FF2B5EF4-FFF2-40B4-BE49-F238E27FC236}">
                  <a16:creationId xmlns:a16="http://schemas.microsoft.com/office/drawing/2014/main" xmlns="" id="{D4FA76A1-1FDD-0D4F-9986-D24B071EF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2566254"/>
              <a:ext cx="252747" cy="312152"/>
            </a:xfrm>
            <a:custGeom>
              <a:avLst/>
              <a:gdLst>
                <a:gd name="T0" fmla="*/ 0 w 1031"/>
                <a:gd name="T1" fmla="*/ 637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7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7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80" name="Freeform 69">
              <a:extLst>
                <a:ext uri="{FF2B5EF4-FFF2-40B4-BE49-F238E27FC236}">
                  <a16:creationId xmlns:a16="http://schemas.microsoft.com/office/drawing/2014/main" xmlns="" id="{D378C20E-734C-E649-887F-FA452833C8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2566254"/>
              <a:ext cx="252747" cy="312152"/>
            </a:xfrm>
            <a:custGeom>
              <a:avLst/>
              <a:gdLst>
                <a:gd name="T0" fmla="*/ 1030 w 1031"/>
                <a:gd name="T1" fmla="*/ 637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7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7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81" name="Freeform 71">
              <a:extLst>
                <a:ext uri="{FF2B5EF4-FFF2-40B4-BE49-F238E27FC236}">
                  <a16:creationId xmlns:a16="http://schemas.microsoft.com/office/drawing/2014/main" xmlns="" id="{FB6619AF-3EC6-4349-8A4C-E2327FEC21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3495479"/>
              <a:ext cx="252747" cy="313233"/>
            </a:xfrm>
            <a:custGeom>
              <a:avLst/>
              <a:gdLst>
                <a:gd name="T0" fmla="*/ 1030 w 1031"/>
                <a:gd name="T1" fmla="*/ 638 h 1278"/>
                <a:gd name="T2" fmla="*/ 0 w 1031"/>
                <a:gd name="T3" fmla="*/ 1277 h 1278"/>
                <a:gd name="T4" fmla="*/ 0 w 1031"/>
                <a:gd name="T5" fmla="*/ 0 h 1278"/>
                <a:gd name="T6" fmla="*/ 1030 w 1031"/>
                <a:gd name="T7" fmla="*/ 638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1030" y="638"/>
                  </a:moveTo>
                  <a:lnTo>
                    <a:pt x="0" y="1277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82" name="Freeform 72">
              <a:extLst>
                <a:ext uri="{FF2B5EF4-FFF2-40B4-BE49-F238E27FC236}">
                  <a16:creationId xmlns:a16="http://schemas.microsoft.com/office/drawing/2014/main" xmlns="" id="{2B3D69BD-F89B-9145-8000-AC55A50C3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3651016"/>
              <a:ext cx="252747" cy="313233"/>
            </a:xfrm>
            <a:custGeom>
              <a:avLst/>
              <a:gdLst>
                <a:gd name="T0" fmla="*/ 1030 w 1031"/>
                <a:gd name="T1" fmla="*/ 639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9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83" name="Freeform 73">
              <a:extLst>
                <a:ext uri="{FF2B5EF4-FFF2-40B4-BE49-F238E27FC236}">
                  <a16:creationId xmlns:a16="http://schemas.microsoft.com/office/drawing/2014/main" xmlns="" id="{B27D0003-696E-364B-B123-91B46AA96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3035023"/>
              <a:ext cx="252747" cy="312152"/>
            </a:xfrm>
            <a:custGeom>
              <a:avLst/>
              <a:gdLst>
                <a:gd name="T0" fmla="*/ 1030 w 1031"/>
                <a:gd name="T1" fmla="*/ 638 h 1275"/>
                <a:gd name="T2" fmla="*/ 0 w 1031"/>
                <a:gd name="T3" fmla="*/ 1274 h 1275"/>
                <a:gd name="T4" fmla="*/ 0 w 1031"/>
                <a:gd name="T5" fmla="*/ 0 h 1275"/>
                <a:gd name="T6" fmla="*/ 1030 w 1031"/>
                <a:gd name="T7" fmla="*/ 638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5">
                  <a:moveTo>
                    <a:pt x="1030" y="638"/>
                  </a:moveTo>
                  <a:lnTo>
                    <a:pt x="0" y="1274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84" name="Freeform 75">
              <a:extLst>
                <a:ext uri="{FF2B5EF4-FFF2-40B4-BE49-F238E27FC236}">
                  <a16:creationId xmlns:a16="http://schemas.microsoft.com/office/drawing/2014/main" xmlns="" id="{BA995F80-DBCF-A341-885E-4AB7F98236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3338863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85" name="Freeform 76">
              <a:extLst>
                <a:ext uri="{FF2B5EF4-FFF2-40B4-BE49-F238E27FC236}">
                  <a16:creationId xmlns:a16="http://schemas.microsoft.com/office/drawing/2014/main" xmlns="" id="{A3EC9B02-26CD-8D42-8783-06C64E203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2721790"/>
              <a:ext cx="252747" cy="313233"/>
            </a:xfrm>
            <a:custGeom>
              <a:avLst/>
              <a:gdLst>
                <a:gd name="T0" fmla="*/ 1030 w 1031"/>
                <a:gd name="T1" fmla="*/ 638 h 1278"/>
                <a:gd name="T2" fmla="*/ 0 w 1031"/>
                <a:gd name="T3" fmla="*/ 1277 h 1278"/>
                <a:gd name="T4" fmla="*/ 0 w 1031"/>
                <a:gd name="T5" fmla="*/ 0 h 1278"/>
                <a:gd name="T6" fmla="*/ 1030 w 1031"/>
                <a:gd name="T7" fmla="*/ 638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1030" y="638"/>
                  </a:moveTo>
                  <a:lnTo>
                    <a:pt x="0" y="1277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86" name="Freeform 78">
              <a:extLst>
                <a:ext uri="{FF2B5EF4-FFF2-40B4-BE49-F238E27FC236}">
                  <a16:creationId xmlns:a16="http://schemas.microsoft.com/office/drawing/2014/main" xmlns="" id="{A84D2861-EAE6-384E-B4CD-1FB73FEA0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3191639"/>
              <a:ext cx="252747" cy="312153"/>
            </a:xfrm>
            <a:custGeom>
              <a:avLst/>
              <a:gdLst>
                <a:gd name="T0" fmla="*/ 1030 w 1031"/>
                <a:gd name="T1" fmla="*/ 636 h 1275"/>
                <a:gd name="T2" fmla="*/ 0 w 1031"/>
                <a:gd name="T3" fmla="*/ 1274 h 1275"/>
                <a:gd name="T4" fmla="*/ 0 w 1031"/>
                <a:gd name="T5" fmla="*/ 0 h 1275"/>
                <a:gd name="T6" fmla="*/ 1030 w 1031"/>
                <a:gd name="T7" fmla="*/ 636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5">
                  <a:moveTo>
                    <a:pt x="1030" y="636"/>
                  </a:moveTo>
                  <a:lnTo>
                    <a:pt x="0" y="1274"/>
                  </a:lnTo>
                  <a:lnTo>
                    <a:pt x="0" y="0"/>
                  </a:lnTo>
                  <a:lnTo>
                    <a:pt x="1030" y="636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87" name="Freeform 79">
              <a:extLst>
                <a:ext uri="{FF2B5EF4-FFF2-40B4-BE49-F238E27FC236}">
                  <a16:creationId xmlns:a16="http://schemas.microsoft.com/office/drawing/2014/main" xmlns="" id="{823A7B49-17D6-3D4F-94EA-3689085E83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3807632"/>
              <a:ext cx="252747" cy="312153"/>
            </a:xfrm>
            <a:custGeom>
              <a:avLst/>
              <a:gdLst>
                <a:gd name="T0" fmla="*/ 1030 w 1031"/>
                <a:gd name="T1" fmla="*/ 637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7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7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88" name="Freeform 94">
              <a:extLst>
                <a:ext uri="{FF2B5EF4-FFF2-40B4-BE49-F238E27FC236}">
                  <a16:creationId xmlns:a16="http://schemas.microsoft.com/office/drawing/2014/main" xmlns="" id="{D0338084-E452-9A48-9FA0-6C36806B6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2878406"/>
              <a:ext cx="252747" cy="313233"/>
            </a:xfrm>
            <a:custGeom>
              <a:avLst/>
              <a:gdLst>
                <a:gd name="T0" fmla="*/ 1030 w 1031"/>
                <a:gd name="T1" fmla="*/ 639 h 1278"/>
                <a:gd name="T2" fmla="*/ 0 w 1031"/>
                <a:gd name="T3" fmla="*/ 1277 h 1278"/>
                <a:gd name="T4" fmla="*/ 0 w 1031"/>
                <a:gd name="T5" fmla="*/ 0 h 1278"/>
                <a:gd name="T6" fmla="*/ 1030 w 1031"/>
                <a:gd name="T7" fmla="*/ 639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1030" y="639"/>
                  </a:moveTo>
                  <a:lnTo>
                    <a:pt x="0" y="1277"/>
                  </a:lnTo>
                  <a:lnTo>
                    <a:pt x="0" y="0"/>
                  </a:lnTo>
                  <a:lnTo>
                    <a:pt x="1030" y="639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89" name="Freeform 95">
              <a:extLst>
                <a:ext uri="{FF2B5EF4-FFF2-40B4-BE49-F238E27FC236}">
                  <a16:creationId xmlns:a16="http://schemas.microsoft.com/office/drawing/2014/main" xmlns="" id="{522B3701-304D-C644-85EB-4E4CE3FDE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3495479"/>
              <a:ext cx="252747" cy="313233"/>
            </a:xfrm>
            <a:custGeom>
              <a:avLst/>
              <a:gdLst>
                <a:gd name="T0" fmla="*/ 0 w 1031"/>
                <a:gd name="T1" fmla="*/ 638 h 1278"/>
                <a:gd name="T2" fmla="*/ 1030 w 1031"/>
                <a:gd name="T3" fmla="*/ 1277 h 1278"/>
                <a:gd name="T4" fmla="*/ 1030 w 1031"/>
                <a:gd name="T5" fmla="*/ 0 h 1278"/>
                <a:gd name="T6" fmla="*/ 0 w 1031"/>
                <a:gd name="T7" fmla="*/ 638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0" y="638"/>
                  </a:moveTo>
                  <a:lnTo>
                    <a:pt x="1030" y="1277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90" name="Freeform 96">
              <a:extLst>
                <a:ext uri="{FF2B5EF4-FFF2-40B4-BE49-F238E27FC236}">
                  <a16:creationId xmlns:a16="http://schemas.microsoft.com/office/drawing/2014/main" xmlns="" id="{9080D9DD-5D4C-804E-9AC0-1E46FEA28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3191639"/>
              <a:ext cx="252747" cy="312153"/>
            </a:xfrm>
            <a:custGeom>
              <a:avLst/>
              <a:gdLst>
                <a:gd name="T0" fmla="*/ 0 w 1031"/>
                <a:gd name="T1" fmla="*/ 636 h 1275"/>
                <a:gd name="T2" fmla="*/ 1030 w 1031"/>
                <a:gd name="T3" fmla="*/ 1274 h 1275"/>
                <a:gd name="T4" fmla="*/ 1030 w 1031"/>
                <a:gd name="T5" fmla="*/ 0 h 1275"/>
                <a:gd name="T6" fmla="*/ 0 w 1031"/>
                <a:gd name="T7" fmla="*/ 636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5">
                  <a:moveTo>
                    <a:pt x="0" y="636"/>
                  </a:moveTo>
                  <a:lnTo>
                    <a:pt x="1030" y="1274"/>
                  </a:lnTo>
                  <a:lnTo>
                    <a:pt x="1030" y="0"/>
                  </a:lnTo>
                  <a:lnTo>
                    <a:pt x="0" y="636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91" name="Freeform 97">
              <a:extLst>
                <a:ext uri="{FF2B5EF4-FFF2-40B4-BE49-F238E27FC236}">
                  <a16:creationId xmlns:a16="http://schemas.microsoft.com/office/drawing/2014/main" xmlns="" id="{44242BE6-9047-C248-B37E-75F21E6BA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2878406"/>
              <a:ext cx="252747" cy="313233"/>
            </a:xfrm>
            <a:custGeom>
              <a:avLst/>
              <a:gdLst>
                <a:gd name="T0" fmla="*/ 0 w 1031"/>
                <a:gd name="T1" fmla="*/ 639 h 1278"/>
                <a:gd name="T2" fmla="*/ 1030 w 1031"/>
                <a:gd name="T3" fmla="*/ 1277 h 1278"/>
                <a:gd name="T4" fmla="*/ 1030 w 1031"/>
                <a:gd name="T5" fmla="*/ 0 h 1278"/>
                <a:gd name="T6" fmla="*/ 0 w 1031"/>
                <a:gd name="T7" fmla="*/ 639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0" y="639"/>
                  </a:moveTo>
                  <a:lnTo>
                    <a:pt x="1030" y="1277"/>
                  </a:lnTo>
                  <a:lnTo>
                    <a:pt x="1030" y="0"/>
                  </a:lnTo>
                  <a:lnTo>
                    <a:pt x="0" y="639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92" name="Freeform 99">
              <a:extLst>
                <a:ext uri="{FF2B5EF4-FFF2-40B4-BE49-F238E27FC236}">
                  <a16:creationId xmlns:a16="http://schemas.microsoft.com/office/drawing/2014/main" xmlns="" id="{C039F8B3-325D-B449-8497-DB07D4C5DA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2566254"/>
              <a:ext cx="252747" cy="312152"/>
            </a:xfrm>
            <a:custGeom>
              <a:avLst/>
              <a:gdLst>
                <a:gd name="T0" fmla="*/ 0 w 1031"/>
                <a:gd name="T1" fmla="*/ 637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7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7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93" name="Freeform 100">
              <a:extLst>
                <a:ext uri="{FF2B5EF4-FFF2-40B4-BE49-F238E27FC236}">
                  <a16:creationId xmlns:a16="http://schemas.microsoft.com/office/drawing/2014/main" xmlns="" id="{BB89A896-D95D-4243-AD1B-8C48F4573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2721790"/>
              <a:ext cx="252747" cy="313233"/>
            </a:xfrm>
            <a:custGeom>
              <a:avLst/>
              <a:gdLst>
                <a:gd name="T0" fmla="*/ 1030 w 1031"/>
                <a:gd name="T1" fmla="*/ 638 h 1278"/>
                <a:gd name="T2" fmla="*/ 0 w 1031"/>
                <a:gd name="T3" fmla="*/ 1277 h 1278"/>
                <a:gd name="T4" fmla="*/ 0 w 1031"/>
                <a:gd name="T5" fmla="*/ 0 h 1278"/>
                <a:gd name="T6" fmla="*/ 1030 w 1031"/>
                <a:gd name="T7" fmla="*/ 638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1030" y="638"/>
                  </a:moveTo>
                  <a:lnTo>
                    <a:pt x="0" y="1277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94" name="Freeform 101">
              <a:extLst>
                <a:ext uri="{FF2B5EF4-FFF2-40B4-BE49-F238E27FC236}">
                  <a16:creationId xmlns:a16="http://schemas.microsoft.com/office/drawing/2014/main" xmlns="" id="{C45BCF58-9AEB-E742-9DCA-AF4917DC4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3338863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95" name="Freeform 231">
              <a:extLst>
                <a:ext uri="{FF2B5EF4-FFF2-40B4-BE49-F238E27FC236}">
                  <a16:creationId xmlns:a16="http://schemas.microsoft.com/office/drawing/2014/main" xmlns="" id="{37B5E89B-9E8A-6440-B964-7262D0A41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2888880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96" name="Freeform 232">
              <a:extLst>
                <a:ext uri="{FF2B5EF4-FFF2-40B4-BE49-F238E27FC236}">
                  <a16:creationId xmlns:a16="http://schemas.microsoft.com/office/drawing/2014/main" xmlns="" id="{B24BFDD6-B48F-F843-8C01-9B76A9688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3513185"/>
              <a:ext cx="252747" cy="313233"/>
            </a:xfrm>
            <a:custGeom>
              <a:avLst/>
              <a:gdLst>
                <a:gd name="T0" fmla="*/ 0 w 1031"/>
                <a:gd name="T1" fmla="*/ 638 h 1278"/>
                <a:gd name="T2" fmla="*/ 1030 w 1031"/>
                <a:gd name="T3" fmla="*/ 1277 h 1278"/>
                <a:gd name="T4" fmla="*/ 1030 w 1031"/>
                <a:gd name="T5" fmla="*/ 0 h 1278"/>
                <a:gd name="T6" fmla="*/ 0 w 1031"/>
                <a:gd name="T7" fmla="*/ 638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0" y="638"/>
                  </a:moveTo>
                  <a:lnTo>
                    <a:pt x="1030" y="1277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97" name="Freeform 233">
              <a:extLst>
                <a:ext uri="{FF2B5EF4-FFF2-40B4-BE49-F238E27FC236}">
                  <a16:creationId xmlns:a16="http://schemas.microsoft.com/office/drawing/2014/main" xmlns="" id="{CFB36604-CC9F-3D49-B29F-7E0E3BDEE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2732264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98" name="Freeform 235">
              <a:extLst>
                <a:ext uri="{FF2B5EF4-FFF2-40B4-BE49-F238E27FC236}">
                  <a16:creationId xmlns:a16="http://schemas.microsoft.com/office/drawing/2014/main" xmlns="" id="{6F597A6A-0DA8-9F41-9019-61254D9BBD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3357649"/>
              <a:ext cx="252747" cy="312153"/>
            </a:xfrm>
            <a:custGeom>
              <a:avLst/>
              <a:gdLst>
                <a:gd name="T0" fmla="*/ 0 w 1031"/>
                <a:gd name="T1" fmla="*/ 637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7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7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99" name="Freeform 236">
              <a:extLst>
                <a:ext uri="{FF2B5EF4-FFF2-40B4-BE49-F238E27FC236}">
                  <a16:creationId xmlns:a16="http://schemas.microsoft.com/office/drawing/2014/main" xmlns="" id="{26DF139D-9B5B-C740-A563-DA46F5C38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3044416"/>
              <a:ext cx="252747" cy="313233"/>
            </a:xfrm>
            <a:custGeom>
              <a:avLst/>
              <a:gdLst>
                <a:gd name="T0" fmla="*/ 0 w 1031"/>
                <a:gd name="T1" fmla="*/ 639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9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9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00" name="Freeform 237">
              <a:extLst>
                <a:ext uri="{FF2B5EF4-FFF2-40B4-BE49-F238E27FC236}">
                  <a16:creationId xmlns:a16="http://schemas.microsoft.com/office/drawing/2014/main" xmlns="" id="{CD3F8EDA-8C02-C44D-A64B-2511B4FE43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3201033"/>
              <a:ext cx="252747" cy="312152"/>
            </a:xfrm>
            <a:custGeom>
              <a:avLst/>
              <a:gdLst>
                <a:gd name="T0" fmla="*/ 0 w 1031"/>
                <a:gd name="T1" fmla="*/ 637 h 1275"/>
                <a:gd name="T2" fmla="*/ 1030 w 1031"/>
                <a:gd name="T3" fmla="*/ 1274 h 1275"/>
                <a:gd name="T4" fmla="*/ 1030 w 1031"/>
                <a:gd name="T5" fmla="*/ 0 h 1275"/>
                <a:gd name="T6" fmla="*/ 0 w 1031"/>
                <a:gd name="T7" fmla="*/ 637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5">
                  <a:moveTo>
                    <a:pt x="0" y="637"/>
                  </a:moveTo>
                  <a:lnTo>
                    <a:pt x="1030" y="1274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01" name="Freeform 238">
              <a:extLst>
                <a:ext uri="{FF2B5EF4-FFF2-40B4-BE49-F238E27FC236}">
                  <a16:creationId xmlns:a16="http://schemas.microsoft.com/office/drawing/2014/main" xmlns="" id="{6083EC9F-412E-DF43-8E30-30E6EB6C94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2576727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02" name="Freeform 239">
              <a:extLst>
                <a:ext uri="{FF2B5EF4-FFF2-40B4-BE49-F238E27FC236}">
                  <a16:creationId xmlns:a16="http://schemas.microsoft.com/office/drawing/2014/main" xmlns="" id="{6709FB7A-1125-F64E-908B-8EFD30872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2576727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03" name="Freeform 241">
              <a:extLst>
                <a:ext uri="{FF2B5EF4-FFF2-40B4-BE49-F238E27FC236}">
                  <a16:creationId xmlns:a16="http://schemas.microsoft.com/office/drawing/2014/main" xmlns="" id="{00651A1C-738E-5649-A51F-F39DE3A447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3818105"/>
              <a:ext cx="252747" cy="312153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04" name="Freeform 242">
              <a:extLst>
                <a:ext uri="{FF2B5EF4-FFF2-40B4-BE49-F238E27FC236}">
                  <a16:creationId xmlns:a16="http://schemas.microsoft.com/office/drawing/2014/main" xmlns="" id="{161D0D16-1577-AC42-99E6-8ECBCCE23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3044416"/>
              <a:ext cx="252747" cy="313233"/>
            </a:xfrm>
            <a:custGeom>
              <a:avLst/>
              <a:gdLst>
                <a:gd name="T0" fmla="*/ 0 w 1031"/>
                <a:gd name="T1" fmla="*/ 639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9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9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05" name="Freeform 243">
              <a:extLst>
                <a:ext uri="{FF2B5EF4-FFF2-40B4-BE49-F238E27FC236}">
                  <a16:creationId xmlns:a16="http://schemas.microsoft.com/office/drawing/2014/main" xmlns="" id="{19BA4D97-86B2-9146-B640-041FD9F50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2880567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106" name="Freeform 244">
              <a:extLst>
                <a:ext uri="{FF2B5EF4-FFF2-40B4-BE49-F238E27FC236}">
                  <a16:creationId xmlns:a16="http://schemas.microsoft.com/office/drawing/2014/main" xmlns="" id="{0ADB0B3E-E4AA-7A48-A46D-C972A244A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3192720"/>
              <a:ext cx="252747" cy="312152"/>
            </a:xfrm>
            <a:custGeom>
              <a:avLst/>
              <a:gdLst>
                <a:gd name="T0" fmla="*/ 0 w 1030"/>
                <a:gd name="T1" fmla="*/ 637 h 1275"/>
                <a:gd name="T2" fmla="*/ 1029 w 1030"/>
                <a:gd name="T3" fmla="*/ 1274 h 1275"/>
                <a:gd name="T4" fmla="*/ 1029 w 1030"/>
                <a:gd name="T5" fmla="*/ 0 h 1275"/>
                <a:gd name="T6" fmla="*/ 0 w 1030"/>
                <a:gd name="T7" fmla="*/ 637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5">
                  <a:moveTo>
                    <a:pt x="0" y="637"/>
                  </a:moveTo>
                  <a:lnTo>
                    <a:pt x="1029" y="1274"/>
                  </a:lnTo>
                  <a:lnTo>
                    <a:pt x="1029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07" name="Freeform 245">
              <a:extLst>
                <a:ext uri="{FF2B5EF4-FFF2-40B4-BE49-F238E27FC236}">
                  <a16:creationId xmlns:a16="http://schemas.microsoft.com/office/drawing/2014/main" xmlns="" id="{45EE943A-9D91-2848-A50A-F2B73DC65C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2732264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08" name="Freeform 246">
              <a:extLst>
                <a:ext uri="{FF2B5EF4-FFF2-40B4-BE49-F238E27FC236}">
                  <a16:creationId xmlns:a16="http://schemas.microsoft.com/office/drawing/2014/main" xmlns="" id="{5C63EE43-7271-5348-818F-9E5EB77FC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3201033"/>
              <a:ext cx="252747" cy="312152"/>
            </a:xfrm>
            <a:custGeom>
              <a:avLst/>
              <a:gdLst>
                <a:gd name="T0" fmla="*/ 0 w 1031"/>
                <a:gd name="T1" fmla="*/ 637 h 1275"/>
                <a:gd name="T2" fmla="*/ 1030 w 1031"/>
                <a:gd name="T3" fmla="*/ 1274 h 1275"/>
                <a:gd name="T4" fmla="*/ 1030 w 1031"/>
                <a:gd name="T5" fmla="*/ 0 h 1275"/>
                <a:gd name="T6" fmla="*/ 0 w 1031"/>
                <a:gd name="T7" fmla="*/ 637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5">
                  <a:moveTo>
                    <a:pt x="0" y="637"/>
                  </a:moveTo>
                  <a:lnTo>
                    <a:pt x="1030" y="1274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09" name="Freeform 247">
              <a:extLst>
                <a:ext uri="{FF2B5EF4-FFF2-40B4-BE49-F238E27FC236}">
                  <a16:creationId xmlns:a16="http://schemas.microsoft.com/office/drawing/2014/main" xmlns="" id="{7268ECC4-D107-7C49-ACAC-C74F5A474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3504872"/>
              <a:ext cx="252747" cy="313233"/>
            </a:xfrm>
            <a:custGeom>
              <a:avLst/>
              <a:gdLst>
                <a:gd name="T0" fmla="*/ 0 w 1030"/>
                <a:gd name="T1" fmla="*/ 638 h 1278"/>
                <a:gd name="T2" fmla="*/ 1029 w 1030"/>
                <a:gd name="T3" fmla="*/ 1277 h 1278"/>
                <a:gd name="T4" fmla="*/ 1029 w 1030"/>
                <a:gd name="T5" fmla="*/ 0 h 1278"/>
                <a:gd name="T6" fmla="*/ 0 w 1030"/>
                <a:gd name="T7" fmla="*/ 638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8">
                  <a:moveTo>
                    <a:pt x="0" y="638"/>
                  </a:moveTo>
                  <a:lnTo>
                    <a:pt x="1029" y="1277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10" name="Freeform 248">
              <a:extLst>
                <a:ext uri="{FF2B5EF4-FFF2-40B4-BE49-F238E27FC236}">
                  <a16:creationId xmlns:a16="http://schemas.microsoft.com/office/drawing/2014/main" xmlns="" id="{4B96039D-D466-4C4F-A3EC-94FEE77F4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2880567"/>
              <a:ext cx="252747" cy="313233"/>
            </a:xfrm>
            <a:custGeom>
              <a:avLst/>
              <a:gdLst>
                <a:gd name="T0" fmla="*/ 0 w 1030"/>
                <a:gd name="T1" fmla="*/ 637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7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11" name="Freeform 249">
              <a:extLst>
                <a:ext uri="{FF2B5EF4-FFF2-40B4-BE49-F238E27FC236}">
                  <a16:creationId xmlns:a16="http://schemas.microsoft.com/office/drawing/2014/main" xmlns="" id="{E89B71E8-CEB0-5E46-B110-F9473F560F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2576727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12" name="Freeform 251">
              <a:extLst>
                <a:ext uri="{FF2B5EF4-FFF2-40B4-BE49-F238E27FC236}">
                  <a16:creationId xmlns:a16="http://schemas.microsoft.com/office/drawing/2014/main" xmlns="" id="{6C5759AF-C7F3-5C4B-988B-21203461A2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3669802"/>
              <a:ext cx="252747" cy="313233"/>
            </a:xfrm>
            <a:custGeom>
              <a:avLst/>
              <a:gdLst>
                <a:gd name="T0" fmla="*/ 1030 w 1031"/>
                <a:gd name="T1" fmla="*/ 639 h 1278"/>
                <a:gd name="T2" fmla="*/ 0 w 1031"/>
                <a:gd name="T3" fmla="*/ 1277 h 1278"/>
                <a:gd name="T4" fmla="*/ 0 w 1031"/>
                <a:gd name="T5" fmla="*/ 0 h 1278"/>
                <a:gd name="T6" fmla="*/ 1030 w 1031"/>
                <a:gd name="T7" fmla="*/ 639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1030" y="639"/>
                  </a:moveTo>
                  <a:lnTo>
                    <a:pt x="0" y="1277"/>
                  </a:lnTo>
                  <a:lnTo>
                    <a:pt x="0" y="0"/>
                  </a:lnTo>
                  <a:lnTo>
                    <a:pt x="1030" y="63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13" name="Freeform 252">
              <a:extLst>
                <a:ext uri="{FF2B5EF4-FFF2-40B4-BE49-F238E27FC236}">
                  <a16:creationId xmlns:a16="http://schemas.microsoft.com/office/drawing/2014/main" xmlns="" id="{3276BE72-CE57-6947-B7E9-7FFC9A1EC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3504872"/>
              <a:ext cx="252747" cy="313233"/>
            </a:xfrm>
            <a:custGeom>
              <a:avLst/>
              <a:gdLst>
                <a:gd name="T0" fmla="*/ 1030 w 1031"/>
                <a:gd name="T1" fmla="*/ 638 h 1278"/>
                <a:gd name="T2" fmla="*/ 0 w 1031"/>
                <a:gd name="T3" fmla="*/ 1277 h 1278"/>
                <a:gd name="T4" fmla="*/ 0 w 1031"/>
                <a:gd name="T5" fmla="*/ 0 h 1278"/>
                <a:gd name="T6" fmla="*/ 1030 w 1031"/>
                <a:gd name="T7" fmla="*/ 638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1030" y="638"/>
                  </a:moveTo>
                  <a:lnTo>
                    <a:pt x="0" y="1277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14" name="Freeform 253">
              <a:extLst>
                <a:ext uri="{FF2B5EF4-FFF2-40B4-BE49-F238E27FC236}">
                  <a16:creationId xmlns:a16="http://schemas.microsoft.com/office/drawing/2014/main" xmlns="" id="{B83F07C1-7EF2-024C-90C9-AEB10E696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2576727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115" name="Freeform 254">
              <a:extLst>
                <a:ext uri="{FF2B5EF4-FFF2-40B4-BE49-F238E27FC236}">
                  <a16:creationId xmlns:a16="http://schemas.microsoft.com/office/drawing/2014/main" xmlns="" id="{E035D2E5-AC1B-3145-9276-4AD73827DB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3044416"/>
              <a:ext cx="252747" cy="313233"/>
            </a:xfrm>
            <a:custGeom>
              <a:avLst/>
              <a:gdLst>
                <a:gd name="T0" fmla="*/ 1030 w 1031"/>
                <a:gd name="T1" fmla="*/ 639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9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116" name="Freeform 255">
              <a:extLst>
                <a:ext uri="{FF2B5EF4-FFF2-40B4-BE49-F238E27FC236}">
                  <a16:creationId xmlns:a16="http://schemas.microsoft.com/office/drawing/2014/main" xmlns="" id="{012C3D7C-5DF2-4240-A990-27222D9573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3513185"/>
              <a:ext cx="252747" cy="313233"/>
            </a:xfrm>
            <a:custGeom>
              <a:avLst/>
              <a:gdLst>
                <a:gd name="T0" fmla="*/ 1030 w 1031"/>
                <a:gd name="T1" fmla="*/ 638 h 1278"/>
                <a:gd name="T2" fmla="*/ 0 w 1031"/>
                <a:gd name="T3" fmla="*/ 1277 h 1278"/>
                <a:gd name="T4" fmla="*/ 0 w 1031"/>
                <a:gd name="T5" fmla="*/ 0 h 1278"/>
                <a:gd name="T6" fmla="*/ 1030 w 1031"/>
                <a:gd name="T7" fmla="*/ 638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8">
                  <a:moveTo>
                    <a:pt x="1030" y="638"/>
                  </a:moveTo>
                  <a:lnTo>
                    <a:pt x="0" y="1277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117" name="Freeform 256">
              <a:extLst>
                <a:ext uri="{FF2B5EF4-FFF2-40B4-BE49-F238E27FC236}">
                  <a16:creationId xmlns:a16="http://schemas.microsoft.com/office/drawing/2014/main" xmlns="" id="{93192079-551F-2B48-AD5A-B05F68E1FE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3201033"/>
              <a:ext cx="252747" cy="312152"/>
            </a:xfrm>
            <a:custGeom>
              <a:avLst/>
              <a:gdLst>
                <a:gd name="T0" fmla="*/ 1030 w 1031"/>
                <a:gd name="T1" fmla="*/ 637 h 1275"/>
                <a:gd name="T2" fmla="*/ 0 w 1031"/>
                <a:gd name="T3" fmla="*/ 1274 h 1275"/>
                <a:gd name="T4" fmla="*/ 0 w 1031"/>
                <a:gd name="T5" fmla="*/ 0 h 1275"/>
                <a:gd name="T6" fmla="*/ 1030 w 1031"/>
                <a:gd name="T7" fmla="*/ 637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5">
                  <a:moveTo>
                    <a:pt x="1030" y="637"/>
                  </a:moveTo>
                  <a:lnTo>
                    <a:pt x="0" y="1274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18" name="Freeform 257">
              <a:extLst>
                <a:ext uri="{FF2B5EF4-FFF2-40B4-BE49-F238E27FC236}">
                  <a16:creationId xmlns:a16="http://schemas.microsoft.com/office/drawing/2014/main" xmlns="" id="{D717C492-738F-CD47-9955-E5F27E26D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3201033"/>
              <a:ext cx="252747" cy="312152"/>
            </a:xfrm>
            <a:custGeom>
              <a:avLst/>
              <a:gdLst>
                <a:gd name="T0" fmla="*/ 1030 w 1031"/>
                <a:gd name="T1" fmla="*/ 637 h 1275"/>
                <a:gd name="T2" fmla="*/ 0 w 1031"/>
                <a:gd name="T3" fmla="*/ 1274 h 1275"/>
                <a:gd name="T4" fmla="*/ 0 w 1031"/>
                <a:gd name="T5" fmla="*/ 0 h 1275"/>
                <a:gd name="T6" fmla="*/ 1030 w 1031"/>
                <a:gd name="T7" fmla="*/ 637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5">
                  <a:moveTo>
                    <a:pt x="1030" y="637"/>
                  </a:moveTo>
                  <a:lnTo>
                    <a:pt x="0" y="1274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19" name="Freeform 258">
              <a:extLst>
                <a:ext uri="{FF2B5EF4-FFF2-40B4-BE49-F238E27FC236}">
                  <a16:creationId xmlns:a16="http://schemas.microsoft.com/office/drawing/2014/main" xmlns="" id="{7307BD50-BF7F-AC4D-B2F9-4BB6928E2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2732264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20" name="Freeform 259">
              <a:extLst>
                <a:ext uri="{FF2B5EF4-FFF2-40B4-BE49-F238E27FC236}">
                  <a16:creationId xmlns:a16="http://schemas.microsoft.com/office/drawing/2014/main" xmlns="" id="{4B5BA3D3-4FD9-B244-B28B-09BA04AE2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3661489"/>
              <a:ext cx="252747" cy="313233"/>
            </a:xfrm>
            <a:custGeom>
              <a:avLst/>
              <a:gdLst>
                <a:gd name="T0" fmla="*/ 1029 w 1030"/>
                <a:gd name="T1" fmla="*/ 639 h 1278"/>
                <a:gd name="T2" fmla="*/ 0 w 1030"/>
                <a:gd name="T3" fmla="*/ 1277 h 1278"/>
                <a:gd name="T4" fmla="*/ 0 w 1030"/>
                <a:gd name="T5" fmla="*/ 0 h 1278"/>
                <a:gd name="T6" fmla="*/ 1029 w 1030"/>
                <a:gd name="T7" fmla="*/ 639 h 1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8">
                  <a:moveTo>
                    <a:pt x="1029" y="639"/>
                  </a:moveTo>
                  <a:lnTo>
                    <a:pt x="0" y="1277"/>
                  </a:lnTo>
                  <a:lnTo>
                    <a:pt x="0" y="0"/>
                  </a:lnTo>
                  <a:lnTo>
                    <a:pt x="1029" y="63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21" name="Freeform 260">
              <a:extLst>
                <a:ext uri="{FF2B5EF4-FFF2-40B4-BE49-F238E27FC236}">
                  <a16:creationId xmlns:a16="http://schemas.microsoft.com/office/drawing/2014/main" xmlns="" id="{59A306DC-B025-3948-A81F-955E38F58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2732264"/>
              <a:ext cx="252747" cy="312152"/>
            </a:xfrm>
            <a:custGeom>
              <a:avLst/>
              <a:gdLst>
                <a:gd name="T0" fmla="*/ 1029 w 1030"/>
                <a:gd name="T1" fmla="*/ 638 h 1276"/>
                <a:gd name="T2" fmla="*/ 0 w 1030"/>
                <a:gd name="T3" fmla="*/ 1275 h 1276"/>
                <a:gd name="T4" fmla="*/ 0 w 1030"/>
                <a:gd name="T5" fmla="*/ 0 h 1276"/>
                <a:gd name="T6" fmla="*/ 1029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1029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22" name="Freeform 262">
              <a:extLst>
                <a:ext uri="{FF2B5EF4-FFF2-40B4-BE49-F238E27FC236}">
                  <a16:creationId xmlns:a16="http://schemas.microsoft.com/office/drawing/2014/main" xmlns="" id="{A2A52A49-66A9-E24F-AF58-2CA9BF019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2576727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>
                <a:solidFill>
                  <a:schemeClr val="accent4"/>
                </a:solidFill>
              </a:endParaRPr>
            </a:p>
          </p:txBody>
        </p:sp>
        <p:sp>
          <p:nvSpPr>
            <p:cNvPr id="123" name="Freeform 264">
              <a:extLst>
                <a:ext uri="{FF2B5EF4-FFF2-40B4-BE49-F238E27FC236}">
                  <a16:creationId xmlns:a16="http://schemas.microsoft.com/office/drawing/2014/main" xmlns="" id="{2F13BDE9-A003-DE4A-B42C-C26065C8F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2576727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24" name="Freeform 265">
              <a:extLst>
                <a:ext uri="{FF2B5EF4-FFF2-40B4-BE49-F238E27FC236}">
                  <a16:creationId xmlns:a16="http://schemas.microsoft.com/office/drawing/2014/main" xmlns="" id="{2AA126EE-4A14-5340-98C3-E08425AB8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2888880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  <p:sp>
          <p:nvSpPr>
            <p:cNvPr id="125" name="Freeform 266">
              <a:extLst>
                <a:ext uri="{FF2B5EF4-FFF2-40B4-BE49-F238E27FC236}">
                  <a16:creationId xmlns:a16="http://schemas.microsoft.com/office/drawing/2014/main" xmlns="" id="{23475970-92F4-6344-A4E7-4A2D992FC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3036103"/>
              <a:ext cx="252747" cy="313233"/>
            </a:xfrm>
            <a:custGeom>
              <a:avLst/>
              <a:gdLst>
                <a:gd name="T0" fmla="*/ 1029 w 1030"/>
                <a:gd name="T1" fmla="*/ 639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9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9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 sz="919"/>
            </a:p>
          </p:txBody>
        </p:sp>
      </p:grpSp>
    </p:spTree>
    <p:extLst>
      <p:ext uri="{BB962C8B-B14F-4D97-AF65-F5344CB8AC3E}">
        <p14:creationId xmlns:p14="http://schemas.microsoft.com/office/powerpoint/2010/main" val="2064312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1">
            <a:extLst>
              <a:ext uri="{FF2B5EF4-FFF2-40B4-BE49-F238E27FC236}">
                <a16:creationId xmlns:a16="http://schemas.microsoft.com/office/drawing/2014/main" xmlns="" id="{278C8E0B-69AE-A746-85B2-B322F95F927B}"/>
              </a:ext>
            </a:extLst>
          </p:cNvPr>
          <p:cNvSpPr/>
          <p:nvPr/>
        </p:nvSpPr>
        <p:spPr>
          <a:xfrm>
            <a:off x="843708" y="1018381"/>
            <a:ext cx="3214583" cy="2771192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FA26167-061E-D947-8B3D-1681BDC33670}"/>
              </a:ext>
            </a:extLst>
          </p:cNvPr>
          <p:cNvSpPr txBox="1"/>
          <p:nvPr/>
        </p:nvSpPr>
        <p:spPr>
          <a:xfrm>
            <a:off x="2094172" y="1953181"/>
            <a:ext cx="713657" cy="163121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0000" b="1" dirty="0">
                <a:solidFill>
                  <a:schemeClr val="bg1"/>
                </a:solidFill>
                <a:latin typeface="Montserrat Bold"/>
                <a:ea typeface="Nunito Black" charset="0"/>
                <a:cs typeface="Nunito Black" charset="0"/>
              </a:rPr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2097C74-47E3-8641-B7A9-8841213445E6}"/>
              </a:ext>
            </a:extLst>
          </p:cNvPr>
          <p:cNvSpPr txBox="1"/>
          <p:nvPr/>
        </p:nvSpPr>
        <p:spPr>
          <a:xfrm>
            <a:off x="4572000" y="1526814"/>
            <a:ext cx="348980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spc="225" dirty="0">
                <a:solidFill>
                  <a:schemeClr val="accent1"/>
                </a:solidFill>
                <a:latin typeface="Montserrat Bold"/>
                <a:ea typeface="Nunito Bold" charset="0"/>
                <a:cs typeface="Nunito Bold" charset="0"/>
              </a:rPr>
              <a:t>LEI DOS</a:t>
            </a:r>
          </a:p>
          <a:p>
            <a:pPr algn="ctr"/>
            <a:r>
              <a:rPr lang="en-US" sz="5400" b="1" spc="225" dirty="0">
                <a:solidFill>
                  <a:schemeClr val="accent1"/>
                </a:solidFill>
                <a:latin typeface="Montserrat Bold"/>
                <a:ea typeface="Nunito Bold" charset="0"/>
                <a:cs typeface="Nunito Bold" charset="0"/>
              </a:rPr>
              <a:t>COSSENOS</a:t>
            </a:r>
          </a:p>
        </p:txBody>
      </p:sp>
    </p:spTree>
    <p:extLst>
      <p:ext uri="{BB962C8B-B14F-4D97-AF65-F5344CB8AC3E}">
        <p14:creationId xmlns:p14="http://schemas.microsoft.com/office/powerpoint/2010/main" val="202353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3">
            <a:extLst>
              <a:ext uri="{FF2B5EF4-FFF2-40B4-BE49-F238E27FC236}">
                <a16:creationId xmlns:a16="http://schemas.microsoft.com/office/drawing/2014/main" xmlns="" id="{70147FF4-043E-E949-B15E-F7729146822D}"/>
              </a:ext>
            </a:extLst>
          </p:cNvPr>
          <p:cNvSpPr/>
          <p:nvPr/>
        </p:nvSpPr>
        <p:spPr>
          <a:xfrm rot="5400000">
            <a:off x="2000250" y="-2000252"/>
            <a:ext cx="5143502" cy="9144002"/>
          </a:xfrm>
          <a:prstGeom prst="triangle">
            <a:avLst>
              <a:gd name="adj" fmla="val 5039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5744" y="2096061"/>
            <a:ext cx="5932393" cy="1554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pc="113" dirty="0">
                <a:solidFill>
                  <a:schemeClr val="tx2"/>
                </a:solidFill>
                <a:latin typeface="Montserrat Bold"/>
                <a:ea typeface="Nunito Bold" charset="0"/>
                <a:cs typeface="Nunito Bold" charset="0"/>
              </a:rPr>
              <a:t>DEMONSTRAÇÃO</a:t>
            </a:r>
          </a:p>
          <a:p>
            <a:endParaRPr lang="en-US" sz="3500" b="1" spc="113" dirty="0">
              <a:solidFill>
                <a:schemeClr val="tx2"/>
              </a:solidFill>
              <a:latin typeface="Montserrat Bold"/>
              <a:ea typeface="Nunito Bold" charset="0"/>
              <a:cs typeface="Nunito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76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3">
            <a:extLst>
              <a:ext uri="{FF2B5EF4-FFF2-40B4-BE49-F238E27FC236}">
                <a16:creationId xmlns:a16="http://schemas.microsoft.com/office/drawing/2014/main" xmlns="" id="{CFE87523-64F5-4DF2-9194-CEF18119B7D8}"/>
              </a:ext>
            </a:extLst>
          </p:cNvPr>
          <p:cNvSpPr txBox="1"/>
          <p:nvPr/>
        </p:nvSpPr>
        <p:spPr>
          <a:xfrm>
            <a:off x="5543550" y="398828"/>
            <a:ext cx="3490052" cy="358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endParaRPr lang="en-US" sz="1600" dirty="0">
              <a:solidFill>
                <a:schemeClr val="tx2"/>
              </a:solidFill>
              <a:latin typeface="Montserrat" pitchFamily="2" charset="77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AD76F02-1927-4AB7-A9ED-778CFD2264B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5" t="1234" r="3172" b="4939"/>
          <a:stretch/>
        </p:blipFill>
        <p:spPr>
          <a:xfrm>
            <a:off x="831850" y="231164"/>
            <a:ext cx="6984802" cy="4681172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5546519C-4DF5-4F09-B133-9891D7E75060}"/>
              </a:ext>
            </a:extLst>
          </p:cNvPr>
          <p:cNvSpPr/>
          <p:nvPr/>
        </p:nvSpPr>
        <p:spPr>
          <a:xfrm>
            <a:off x="7219950" y="2260600"/>
            <a:ext cx="1250950" cy="28194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7" name="Group 153">
            <a:extLst>
              <a:ext uri="{FF2B5EF4-FFF2-40B4-BE49-F238E27FC236}">
                <a16:creationId xmlns:a16="http://schemas.microsoft.com/office/drawing/2014/main" xmlns="" id="{D3678BBD-05FC-46A4-8E8C-B8F20EEC7447}"/>
              </a:ext>
            </a:extLst>
          </p:cNvPr>
          <p:cNvGrpSpPr/>
          <p:nvPr/>
        </p:nvGrpSpPr>
        <p:grpSpPr>
          <a:xfrm rot="5400000">
            <a:off x="5670063" y="2120809"/>
            <a:ext cx="5972476" cy="975398"/>
            <a:chOff x="1869557" y="865171"/>
            <a:chExt cx="4790303" cy="782331"/>
          </a:xfrm>
        </p:grpSpPr>
        <p:sp>
          <p:nvSpPr>
            <p:cNvPr id="9" name="Freeform 85">
              <a:extLst>
                <a:ext uri="{FF2B5EF4-FFF2-40B4-BE49-F238E27FC236}">
                  <a16:creationId xmlns:a16="http://schemas.microsoft.com/office/drawing/2014/main" xmlns="" id="{29086DC7-2C25-4981-949C-CDAAB116BE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" name="Freeform 87">
              <a:extLst>
                <a:ext uri="{FF2B5EF4-FFF2-40B4-BE49-F238E27FC236}">
                  <a16:creationId xmlns:a16="http://schemas.microsoft.com/office/drawing/2014/main" xmlns="" id="{65630BA3-A1C0-41BB-B3E7-4702EC128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" name="Freeform 89">
              <a:extLst>
                <a:ext uri="{FF2B5EF4-FFF2-40B4-BE49-F238E27FC236}">
                  <a16:creationId xmlns:a16="http://schemas.microsoft.com/office/drawing/2014/main" xmlns="" id="{6BE6ECFC-83EE-4CDA-93FA-23FF96566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" name="Freeform 91">
              <a:extLst>
                <a:ext uri="{FF2B5EF4-FFF2-40B4-BE49-F238E27FC236}">
                  <a16:creationId xmlns:a16="http://schemas.microsoft.com/office/drawing/2014/main" xmlns="" id="{8453DA4D-F1F1-4CF1-8C32-9765072A7C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" name="Freeform 92">
              <a:extLst>
                <a:ext uri="{FF2B5EF4-FFF2-40B4-BE49-F238E27FC236}">
                  <a16:creationId xmlns:a16="http://schemas.microsoft.com/office/drawing/2014/main" xmlns="" id="{6125E5F9-8ECA-4020-8208-9C75A9E9D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" name="Freeform 98">
              <a:extLst>
                <a:ext uri="{FF2B5EF4-FFF2-40B4-BE49-F238E27FC236}">
                  <a16:creationId xmlns:a16="http://schemas.microsoft.com/office/drawing/2014/main" xmlns="" id="{012B0BAD-940A-4B89-B2DE-8CA57D084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" name="Freeform 104">
              <a:extLst>
                <a:ext uri="{FF2B5EF4-FFF2-40B4-BE49-F238E27FC236}">
                  <a16:creationId xmlns:a16="http://schemas.microsoft.com/office/drawing/2014/main" xmlns="" id="{6D48F323-B46D-4BC9-9133-BCF1D62A29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" name="Freeform 106">
              <a:extLst>
                <a:ext uri="{FF2B5EF4-FFF2-40B4-BE49-F238E27FC236}">
                  <a16:creationId xmlns:a16="http://schemas.microsoft.com/office/drawing/2014/main" xmlns="" id="{AAC2609D-3BF3-45BC-90C8-F6E97DC49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" name="Freeform 111">
              <a:extLst>
                <a:ext uri="{FF2B5EF4-FFF2-40B4-BE49-F238E27FC236}">
                  <a16:creationId xmlns:a16="http://schemas.microsoft.com/office/drawing/2014/main" xmlns="" id="{202CECA1-62B1-4327-8CF3-8919EFF66E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" name="Freeform 112">
              <a:extLst>
                <a:ext uri="{FF2B5EF4-FFF2-40B4-BE49-F238E27FC236}">
                  <a16:creationId xmlns:a16="http://schemas.microsoft.com/office/drawing/2014/main" xmlns="" id="{70A2984D-5357-460D-B58D-9820D61CD4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" name="Freeform 115">
              <a:extLst>
                <a:ext uri="{FF2B5EF4-FFF2-40B4-BE49-F238E27FC236}">
                  <a16:creationId xmlns:a16="http://schemas.microsoft.com/office/drawing/2014/main" xmlns="" id="{A6DA6879-5E4E-4384-9745-2E23907E8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0" name="Freeform 120">
              <a:extLst>
                <a:ext uri="{FF2B5EF4-FFF2-40B4-BE49-F238E27FC236}">
                  <a16:creationId xmlns:a16="http://schemas.microsoft.com/office/drawing/2014/main" xmlns="" id="{2C34D707-7C1B-4098-8251-F2EECA33E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028269"/>
              <a:ext cx="249506" cy="313233"/>
            </a:xfrm>
            <a:custGeom>
              <a:avLst/>
              <a:gdLst>
                <a:gd name="T0" fmla="*/ 0 w 1017"/>
                <a:gd name="T1" fmla="*/ 630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30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30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3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1" name="Freeform 121">
              <a:extLst>
                <a:ext uri="{FF2B5EF4-FFF2-40B4-BE49-F238E27FC236}">
                  <a16:creationId xmlns:a16="http://schemas.microsoft.com/office/drawing/2014/main" xmlns="" id="{D9DDE951-5759-467A-903C-359F6AA04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65171"/>
              <a:ext cx="249506" cy="163097"/>
            </a:xfrm>
            <a:custGeom>
              <a:avLst/>
              <a:gdLst>
                <a:gd name="T0" fmla="*/ 31 w 1017"/>
                <a:gd name="T1" fmla="*/ 0 h 667"/>
                <a:gd name="T2" fmla="*/ 0 w 1017"/>
                <a:gd name="T3" fmla="*/ 19 h 667"/>
                <a:gd name="T4" fmla="*/ 0 w 1017"/>
                <a:gd name="T5" fmla="*/ 36 h 667"/>
                <a:gd name="T6" fmla="*/ 1016 w 1017"/>
                <a:gd name="T7" fmla="*/ 666 h 667"/>
                <a:gd name="T8" fmla="*/ 1016 w 1017"/>
                <a:gd name="T9" fmla="*/ 0 h 667"/>
                <a:gd name="T10" fmla="*/ 31 w 1017"/>
                <a:gd name="T11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7" h="667">
                  <a:moveTo>
                    <a:pt x="31" y="0"/>
                  </a:moveTo>
                  <a:lnTo>
                    <a:pt x="0" y="19"/>
                  </a:lnTo>
                  <a:lnTo>
                    <a:pt x="0" y="36"/>
                  </a:lnTo>
                  <a:lnTo>
                    <a:pt x="1016" y="666"/>
                  </a:lnTo>
                  <a:lnTo>
                    <a:pt x="1016" y="0"/>
                  </a:lnTo>
                  <a:lnTo>
                    <a:pt x="3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2" name="Freeform 126">
              <a:extLst>
                <a:ext uri="{FF2B5EF4-FFF2-40B4-BE49-F238E27FC236}">
                  <a16:creationId xmlns:a16="http://schemas.microsoft.com/office/drawing/2014/main" xmlns="" id="{C7F07928-FB22-4DC5-8A53-028E5EA18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3" name="Freeform 128">
              <a:extLst>
                <a:ext uri="{FF2B5EF4-FFF2-40B4-BE49-F238E27FC236}">
                  <a16:creationId xmlns:a16="http://schemas.microsoft.com/office/drawing/2014/main" xmlns="" id="{0EAC814D-2643-47EF-BFF1-67222805FC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4" name="Freeform 129">
              <a:extLst>
                <a:ext uri="{FF2B5EF4-FFF2-40B4-BE49-F238E27FC236}">
                  <a16:creationId xmlns:a16="http://schemas.microsoft.com/office/drawing/2014/main" xmlns="" id="{DA8FC439-763F-4F6E-B997-5B37B5BA02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" name="Freeform 130">
              <a:extLst>
                <a:ext uri="{FF2B5EF4-FFF2-40B4-BE49-F238E27FC236}">
                  <a16:creationId xmlns:a16="http://schemas.microsoft.com/office/drawing/2014/main" xmlns="" id="{EA07AA80-3063-4DC0-B461-812D29F211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324875"/>
              <a:ext cx="252747" cy="313233"/>
            </a:xfrm>
            <a:custGeom>
              <a:avLst/>
              <a:gdLst>
                <a:gd name="T0" fmla="*/ 0 w 1032"/>
                <a:gd name="T1" fmla="*/ 637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7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" name="Freeform 131">
              <a:extLst>
                <a:ext uri="{FF2B5EF4-FFF2-40B4-BE49-F238E27FC236}">
                  <a16:creationId xmlns:a16="http://schemas.microsoft.com/office/drawing/2014/main" xmlns="" id="{AE4B1CB6-4774-460A-8FC1-F00186634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324875"/>
              <a:ext cx="249506" cy="313233"/>
            </a:xfrm>
            <a:custGeom>
              <a:avLst/>
              <a:gdLst>
                <a:gd name="T0" fmla="*/ 0 w 1017"/>
                <a:gd name="T1" fmla="*/ 629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2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29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" name="Freeform 132">
              <a:extLst>
                <a:ext uri="{FF2B5EF4-FFF2-40B4-BE49-F238E27FC236}">
                  <a16:creationId xmlns:a16="http://schemas.microsoft.com/office/drawing/2014/main" xmlns="" id="{53557777-4BEC-4304-AFBF-4B16CC047F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" name="Freeform 135">
              <a:extLst>
                <a:ext uri="{FF2B5EF4-FFF2-40B4-BE49-F238E27FC236}">
                  <a16:creationId xmlns:a16="http://schemas.microsoft.com/office/drawing/2014/main" xmlns="" id="{9BAC031C-3DBC-45C6-BA27-2EF465AB5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028269"/>
              <a:ext cx="252747" cy="313233"/>
            </a:xfrm>
            <a:custGeom>
              <a:avLst/>
              <a:gdLst>
                <a:gd name="T0" fmla="*/ 0 w 1032"/>
                <a:gd name="T1" fmla="*/ 638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8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" name="Freeform 136">
              <a:extLst>
                <a:ext uri="{FF2B5EF4-FFF2-40B4-BE49-F238E27FC236}">
                  <a16:creationId xmlns:a16="http://schemas.microsoft.com/office/drawing/2014/main" xmlns="" id="{D6FB4E07-D6F6-45E7-B474-AB291A08CF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" name="Freeform 140">
              <a:extLst>
                <a:ext uri="{FF2B5EF4-FFF2-40B4-BE49-F238E27FC236}">
                  <a16:creationId xmlns:a16="http://schemas.microsoft.com/office/drawing/2014/main" xmlns="" id="{EE508D3E-AC7E-421F-9C95-DE0A45681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" name="Freeform 141">
              <a:extLst>
                <a:ext uri="{FF2B5EF4-FFF2-40B4-BE49-F238E27FC236}">
                  <a16:creationId xmlns:a16="http://schemas.microsoft.com/office/drawing/2014/main" xmlns="" id="{1482E758-4405-4466-9B23-517D02365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65172"/>
              <a:ext cx="252747" cy="164177"/>
            </a:xfrm>
            <a:custGeom>
              <a:avLst/>
              <a:gdLst>
                <a:gd name="T0" fmla="*/ 52 w 1032"/>
                <a:gd name="T1" fmla="*/ 0 h 671"/>
                <a:gd name="T2" fmla="*/ 0 w 1032"/>
                <a:gd name="T3" fmla="*/ 32 h 671"/>
                <a:gd name="T4" fmla="*/ 1031 w 1032"/>
                <a:gd name="T5" fmla="*/ 670 h 671"/>
                <a:gd name="T6" fmla="*/ 1031 w 1032"/>
                <a:gd name="T7" fmla="*/ 0 h 671"/>
                <a:gd name="T8" fmla="*/ 52 w 1032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2" h="671">
                  <a:moveTo>
                    <a:pt x="52" y="0"/>
                  </a:moveTo>
                  <a:lnTo>
                    <a:pt x="0" y="32"/>
                  </a:lnTo>
                  <a:lnTo>
                    <a:pt x="1031" y="670"/>
                  </a:lnTo>
                  <a:lnTo>
                    <a:pt x="1031" y="0"/>
                  </a:lnTo>
                  <a:lnTo>
                    <a:pt x="52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" name="Freeform 143">
              <a:extLst>
                <a:ext uri="{FF2B5EF4-FFF2-40B4-BE49-F238E27FC236}">
                  <a16:creationId xmlns:a16="http://schemas.microsoft.com/office/drawing/2014/main" xmlns="" id="{2BF4E6E9-B5F7-4812-AC0B-C7B3E99D64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3" name="Freeform 146">
              <a:extLst>
                <a:ext uri="{FF2B5EF4-FFF2-40B4-BE49-F238E27FC236}">
                  <a16:creationId xmlns:a16="http://schemas.microsoft.com/office/drawing/2014/main" xmlns="" id="{90ACB11E-1976-430C-B439-262C52D18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178733"/>
              <a:ext cx="249506" cy="308912"/>
            </a:xfrm>
            <a:custGeom>
              <a:avLst/>
              <a:gdLst>
                <a:gd name="T0" fmla="*/ 0 w 1017"/>
                <a:gd name="T1" fmla="*/ 1259 h 1260"/>
                <a:gd name="T2" fmla="*/ 1016 w 1017"/>
                <a:gd name="T3" fmla="*/ 630 h 1260"/>
                <a:gd name="T4" fmla="*/ 0 w 1017"/>
                <a:gd name="T5" fmla="*/ 0 h 1260"/>
                <a:gd name="T6" fmla="*/ 0 w 1017"/>
                <a:gd name="T7" fmla="*/ 1259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0">
                  <a:moveTo>
                    <a:pt x="0" y="1259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5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4" name="Freeform 147">
              <a:extLst>
                <a:ext uri="{FF2B5EF4-FFF2-40B4-BE49-F238E27FC236}">
                  <a16:creationId xmlns:a16="http://schemas.microsoft.com/office/drawing/2014/main" xmlns="" id="{7C35C94D-C67F-4898-AC5B-193841C8F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5" name="Freeform 149">
              <a:extLst>
                <a:ext uri="{FF2B5EF4-FFF2-40B4-BE49-F238E27FC236}">
                  <a16:creationId xmlns:a16="http://schemas.microsoft.com/office/drawing/2014/main" xmlns="" id="{A8A4FEA7-DDCE-4B7E-9BAC-EDACA609A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72732"/>
              <a:ext cx="252747" cy="313233"/>
            </a:xfrm>
            <a:custGeom>
              <a:avLst/>
              <a:gdLst>
                <a:gd name="T0" fmla="*/ 1031 w 1032"/>
                <a:gd name="T1" fmla="*/ 638 h 1277"/>
                <a:gd name="T2" fmla="*/ 0 w 1032"/>
                <a:gd name="T3" fmla="*/ 1276 h 1277"/>
                <a:gd name="T4" fmla="*/ 0 w 1032"/>
                <a:gd name="T5" fmla="*/ 0 h 1277"/>
                <a:gd name="T6" fmla="*/ 1031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1031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6" name="Freeform 150">
              <a:extLst>
                <a:ext uri="{FF2B5EF4-FFF2-40B4-BE49-F238E27FC236}">
                  <a16:creationId xmlns:a16="http://schemas.microsoft.com/office/drawing/2014/main" xmlns="" id="{B431F895-2DDD-479F-9E5A-B7A469AD7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7" name="Freeform 156">
              <a:extLst>
                <a:ext uri="{FF2B5EF4-FFF2-40B4-BE49-F238E27FC236}">
                  <a16:creationId xmlns:a16="http://schemas.microsoft.com/office/drawing/2014/main" xmlns="" id="{1668C7A0-0818-42EF-8422-F016C8842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8" name="Freeform 158">
              <a:extLst>
                <a:ext uri="{FF2B5EF4-FFF2-40B4-BE49-F238E27FC236}">
                  <a16:creationId xmlns:a16="http://schemas.microsoft.com/office/drawing/2014/main" xmlns="" id="{C0D3B51C-42C0-4AF4-84B3-493B2D39A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9" name="Freeform 161">
              <a:extLst>
                <a:ext uri="{FF2B5EF4-FFF2-40B4-BE49-F238E27FC236}">
                  <a16:creationId xmlns:a16="http://schemas.microsoft.com/office/drawing/2014/main" xmlns="" id="{9DA31850-9A10-4D74-B25B-B1656B9DD1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0" name="Freeform 162">
              <a:extLst>
                <a:ext uri="{FF2B5EF4-FFF2-40B4-BE49-F238E27FC236}">
                  <a16:creationId xmlns:a16="http://schemas.microsoft.com/office/drawing/2014/main" xmlns="" id="{B76CF7FD-CC03-4829-B6AB-0A3692EF2B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73813"/>
              <a:ext cx="249506" cy="308912"/>
            </a:xfrm>
            <a:custGeom>
              <a:avLst/>
              <a:gdLst>
                <a:gd name="T0" fmla="*/ 0 w 1017"/>
                <a:gd name="T1" fmla="*/ 1260 h 1261"/>
                <a:gd name="T2" fmla="*/ 1016 w 1017"/>
                <a:gd name="T3" fmla="*/ 630 h 1261"/>
                <a:gd name="T4" fmla="*/ 0 w 1017"/>
                <a:gd name="T5" fmla="*/ 0 h 1261"/>
                <a:gd name="T6" fmla="*/ 0 w 1017"/>
                <a:gd name="T7" fmla="*/ 1260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1">
                  <a:moveTo>
                    <a:pt x="0" y="1260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6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1" name="Freeform 163">
              <a:extLst>
                <a:ext uri="{FF2B5EF4-FFF2-40B4-BE49-F238E27FC236}">
                  <a16:creationId xmlns:a16="http://schemas.microsoft.com/office/drawing/2014/main" xmlns="" id="{41E42488-CBBB-4A86-B0E5-4777125AD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65171"/>
              <a:ext cx="252747" cy="163097"/>
            </a:xfrm>
            <a:custGeom>
              <a:avLst/>
              <a:gdLst>
                <a:gd name="T0" fmla="*/ 0 w 1030"/>
                <a:gd name="T1" fmla="*/ 0 h 667"/>
                <a:gd name="T2" fmla="*/ 0 w 1030"/>
                <a:gd name="T3" fmla="*/ 666 h 667"/>
                <a:gd name="T4" fmla="*/ 1029 w 1030"/>
                <a:gd name="T5" fmla="*/ 28 h 667"/>
                <a:gd name="T6" fmla="*/ 985 w 1030"/>
                <a:gd name="T7" fmla="*/ 0 h 667"/>
                <a:gd name="T8" fmla="*/ 0 w 1030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67">
                  <a:moveTo>
                    <a:pt x="0" y="0"/>
                  </a:moveTo>
                  <a:lnTo>
                    <a:pt x="0" y="666"/>
                  </a:lnTo>
                  <a:lnTo>
                    <a:pt x="1029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2" name="Freeform 164">
              <a:extLst>
                <a:ext uri="{FF2B5EF4-FFF2-40B4-BE49-F238E27FC236}">
                  <a16:creationId xmlns:a16="http://schemas.microsoft.com/office/drawing/2014/main" xmlns="" id="{EC344D78-AF0D-4C4A-AF26-7674757778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3" name="Freeform 166">
              <a:extLst>
                <a:ext uri="{FF2B5EF4-FFF2-40B4-BE49-F238E27FC236}">
                  <a16:creationId xmlns:a16="http://schemas.microsoft.com/office/drawing/2014/main" xmlns="" id="{D4724449-FBAF-4140-B059-2EFBBFF481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176573"/>
              <a:ext cx="252747" cy="312152"/>
            </a:xfrm>
            <a:custGeom>
              <a:avLst/>
              <a:gdLst>
                <a:gd name="T0" fmla="*/ 1031 w 1032"/>
                <a:gd name="T1" fmla="*/ 638 h 1276"/>
                <a:gd name="T2" fmla="*/ 0 w 1032"/>
                <a:gd name="T3" fmla="*/ 1275 h 1276"/>
                <a:gd name="T4" fmla="*/ 0 w 1032"/>
                <a:gd name="T5" fmla="*/ 0 h 1276"/>
                <a:gd name="T6" fmla="*/ 1031 w 1032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6">
                  <a:moveTo>
                    <a:pt x="1031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" name="Freeform 167">
              <a:extLst>
                <a:ext uri="{FF2B5EF4-FFF2-40B4-BE49-F238E27FC236}">
                  <a16:creationId xmlns:a16="http://schemas.microsoft.com/office/drawing/2014/main" xmlns="" id="{35C1BD86-0105-4532-91AC-6712E6828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" name="Freeform 172">
              <a:extLst>
                <a:ext uri="{FF2B5EF4-FFF2-40B4-BE49-F238E27FC236}">
                  <a16:creationId xmlns:a16="http://schemas.microsoft.com/office/drawing/2014/main" xmlns="" id="{B2E9F19F-6277-4972-8963-2E933C527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" name="Freeform 173">
              <a:extLst>
                <a:ext uri="{FF2B5EF4-FFF2-40B4-BE49-F238E27FC236}">
                  <a16:creationId xmlns:a16="http://schemas.microsoft.com/office/drawing/2014/main" xmlns="" id="{9EE5149C-B116-48C4-A964-19E88E106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" name="Freeform 178">
              <a:extLst>
                <a:ext uri="{FF2B5EF4-FFF2-40B4-BE49-F238E27FC236}">
                  <a16:creationId xmlns:a16="http://schemas.microsoft.com/office/drawing/2014/main" xmlns="" id="{ACDB5F7F-A00B-4690-8239-57B91805D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" name="Freeform 180">
              <a:extLst>
                <a:ext uri="{FF2B5EF4-FFF2-40B4-BE49-F238E27FC236}">
                  <a16:creationId xmlns:a16="http://schemas.microsoft.com/office/drawing/2014/main" xmlns="" id="{04CFCA2D-8C64-4F32-AD27-F3F3D20CD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" name="Freeform 181">
              <a:extLst>
                <a:ext uri="{FF2B5EF4-FFF2-40B4-BE49-F238E27FC236}">
                  <a16:creationId xmlns:a16="http://schemas.microsoft.com/office/drawing/2014/main" xmlns="" id="{5051504E-BD60-4973-A52A-112519E54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" name="Freeform 182">
              <a:extLst>
                <a:ext uri="{FF2B5EF4-FFF2-40B4-BE49-F238E27FC236}">
                  <a16:creationId xmlns:a16="http://schemas.microsoft.com/office/drawing/2014/main" xmlns="" id="{F9A54F00-2B86-4442-9019-6C053C610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" name="Freeform 184">
              <a:extLst>
                <a:ext uri="{FF2B5EF4-FFF2-40B4-BE49-F238E27FC236}">
                  <a16:creationId xmlns:a16="http://schemas.microsoft.com/office/drawing/2014/main" xmlns="" id="{943F4E41-F6EE-487C-92FB-FA4256D0E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" name="Freeform 185">
              <a:extLst>
                <a:ext uri="{FF2B5EF4-FFF2-40B4-BE49-F238E27FC236}">
                  <a16:creationId xmlns:a16="http://schemas.microsoft.com/office/drawing/2014/main" xmlns="" id="{B3450CD6-91F5-41C4-982C-C18016DA8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176573"/>
              <a:ext cx="251667" cy="312152"/>
            </a:xfrm>
            <a:custGeom>
              <a:avLst/>
              <a:gdLst>
                <a:gd name="T0" fmla="*/ 0 w 1029"/>
                <a:gd name="T1" fmla="*/ 638 h 1276"/>
                <a:gd name="T2" fmla="*/ 1028 w 1029"/>
                <a:gd name="T3" fmla="*/ 1275 h 1276"/>
                <a:gd name="T4" fmla="*/ 1028 w 1029"/>
                <a:gd name="T5" fmla="*/ 0 h 1276"/>
                <a:gd name="T6" fmla="*/ 0 w 1029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6">
                  <a:moveTo>
                    <a:pt x="0" y="638"/>
                  </a:moveTo>
                  <a:lnTo>
                    <a:pt x="1028" y="1275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3" name="Freeform 189">
              <a:extLst>
                <a:ext uri="{FF2B5EF4-FFF2-40B4-BE49-F238E27FC236}">
                  <a16:creationId xmlns:a16="http://schemas.microsoft.com/office/drawing/2014/main" xmlns="" id="{30EF7336-5ADC-4FD8-B36D-8FD48E919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4" name="Freeform 190">
              <a:extLst>
                <a:ext uri="{FF2B5EF4-FFF2-40B4-BE49-F238E27FC236}">
                  <a16:creationId xmlns:a16="http://schemas.microsoft.com/office/drawing/2014/main" xmlns="" id="{FAB1017D-D250-434F-B116-B7DBFF3DE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5" name="Freeform 195">
              <a:extLst>
                <a:ext uri="{FF2B5EF4-FFF2-40B4-BE49-F238E27FC236}">
                  <a16:creationId xmlns:a16="http://schemas.microsoft.com/office/drawing/2014/main" xmlns="" id="{AD946B5D-0334-4A2D-AB86-C07EB824A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6" name="Freeform 196">
              <a:extLst>
                <a:ext uri="{FF2B5EF4-FFF2-40B4-BE49-F238E27FC236}">
                  <a16:creationId xmlns:a16="http://schemas.microsoft.com/office/drawing/2014/main" xmlns="" id="{C9E770D0-19C6-4390-AACA-49D640B32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72732"/>
              <a:ext cx="251667" cy="313233"/>
            </a:xfrm>
            <a:custGeom>
              <a:avLst/>
              <a:gdLst>
                <a:gd name="T0" fmla="*/ 0 w 1029"/>
                <a:gd name="T1" fmla="*/ 638 h 1277"/>
                <a:gd name="T2" fmla="*/ 1028 w 1029"/>
                <a:gd name="T3" fmla="*/ 1276 h 1277"/>
                <a:gd name="T4" fmla="*/ 1028 w 1029"/>
                <a:gd name="T5" fmla="*/ 0 h 1277"/>
                <a:gd name="T6" fmla="*/ 0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0" y="638"/>
                  </a:moveTo>
                  <a:lnTo>
                    <a:pt x="1028" y="1276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7" name="Freeform 197">
              <a:extLst>
                <a:ext uri="{FF2B5EF4-FFF2-40B4-BE49-F238E27FC236}">
                  <a16:creationId xmlns:a16="http://schemas.microsoft.com/office/drawing/2014/main" xmlns="" id="{D8A2ACEB-2C4B-4831-AEA4-47062FD54F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65172"/>
              <a:ext cx="252747" cy="164177"/>
            </a:xfrm>
            <a:custGeom>
              <a:avLst/>
              <a:gdLst>
                <a:gd name="T0" fmla="*/ 52 w 1031"/>
                <a:gd name="T1" fmla="*/ 0 h 671"/>
                <a:gd name="T2" fmla="*/ 0 w 1031"/>
                <a:gd name="T3" fmla="*/ 32 h 671"/>
                <a:gd name="T4" fmla="*/ 1030 w 1031"/>
                <a:gd name="T5" fmla="*/ 670 h 671"/>
                <a:gd name="T6" fmla="*/ 1030 w 1031"/>
                <a:gd name="T7" fmla="*/ 0 h 671"/>
                <a:gd name="T8" fmla="*/ 52 w 1031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1">
                  <a:moveTo>
                    <a:pt x="52" y="0"/>
                  </a:moveTo>
                  <a:lnTo>
                    <a:pt x="0" y="32"/>
                  </a:lnTo>
                  <a:lnTo>
                    <a:pt x="1030" y="670"/>
                  </a:lnTo>
                  <a:lnTo>
                    <a:pt x="1030" y="0"/>
                  </a:lnTo>
                  <a:lnTo>
                    <a:pt x="52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8" name="Freeform 199">
              <a:extLst>
                <a:ext uri="{FF2B5EF4-FFF2-40B4-BE49-F238E27FC236}">
                  <a16:creationId xmlns:a16="http://schemas.microsoft.com/office/drawing/2014/main" xmlns="" id="{E5C26217-94F3-427E-8755-2BCE7B63F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9" name="Freeform 203">
              <a:extLst>
                <a:ext uri="{FF2B5EF4-FFF2-40B4-BE49-F238E27FC236}">
                  <a16:creationId xmlns:a16="http://schemas.microsoft.com/office/drawing/2014/main" xmlns="" id="{889D7FD4-4503-4033-98DD-3763C315E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0" name="Freeform 204">
              <a:extLst>
                <a:ext uri="{FF2B5EF4-FFF2-40B4-BE49-F238E27FC236}">
                  <a16:creationId xmlns:a16="http://schemas.microsoft.com/office/drawing/2014/main" xmlns="" id="{50149402-636A-4F04-9210-951567CF2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1" name="Freeform 206">
              <a:extLst>
                <a:ext uri="{FF2B5EF4-FFF2-40B4-BE49-F238E27FC236}">
                  <a16:creationId xmlns:a16="http://schemas.microsoft.com/office/drawing/2014/main" xmlns="" id="{E6C3F674-1D4C-4ADE-ACF4-493FB578F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2" name="Freeform 207">
              <a:extLst>
                <a:ext uri="{FF2B5EF4-FFF2-40B4-BE49-F238E27FC236}">
                  <a16:creationId xmlns:a16="http://schemas.microsoft.com/office/drawing/2014/main" xmlns="" id="{D0865A36-28B6-4102-9152-B1F0558B5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3" name="Freeform 213">
              <a:extLst>
                <a:ext uri="{FF2B5EF4-FFF2-40B4-BE49-F238E27FC236}">
                  <a16:creationId xmlns:a16="http://schemas.microsoft.com/office/drawing/2014/main" xmlns="" id="{4D177116-6EBD-4148-813F-D7A0C95524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324875"/>
              <a:ext cx="251667" cy="313233"/>
            </a:xfrm>
            <a:custGeom>
              <a:avLst/>
              <a:gdLst>
                <a:gd name="T0" fmla="*/ 1028 w 1029"/>
                <a:gd name="T1" fmla="*/ 637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4" name="Freeform 216">
              <a:extLst>
                <a:ext uri="{FF2B5EF4-FFF2-40B4-BE49-F238E27FC236}">
                  <a16:creationId xmlns:a16="http://schemas.microsoft.com/office/drawing/2014/main" xmlns="" id="{110D11EF-F57C-4C1E-A4D8-9F05537137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028269"/>
              <a:ext cx="251667" cy="313233"/>
            </a:xfrm>
            <a:custGeom>
              <a:avLst/>
              <a:gdLst>
                <a:gd name="T0" fmla="*/ 1028 w 1029"/>
                <a:gd name="T1" fmla="*/ 638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5" name="Freeform 221">
              <a:extLst>
                <a:ext uri="{FF2B5EF4-FFF2-40B4-BE49-F238E27FC236}">
                  <a16:creationId xmlns:a16="http://schemas.microsoft.com/office/drawing/2014/main" xmlns="" id="{358E82EA-1582-4AF4-B940-4DD0A2933B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6" name="Freeform 222">
              <a:extLst>
                <a:ext uri="{FF2B5EF4-FFF2-40B4-BE49-F238E27FC236}">
                  <a16:creationId xmlns:a16="http://schemas.microsoft.com/office/drawing/2014/main" xmlns="" id="{41DC9FDF-A59E-4A49-ADE9-A641F73B0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7" name="Freeform 223">
              <a:extLst>
                <a:ext uri="{FF2B5EF4-FFF2-40B4-BE49-F238E27FC236}">
                  <a16:creationId xmlns:a16="http://schemas.microsoft.com/office/drawing/2014/main" xmlns="" id="{DB532E64-D61A-4DB6-A912-B88E046F6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8" name="Freeform 224">
              <a:extLst>
                <a:ext uri="{FF2B5EF4-FFF2-40B4-BE49-F238E27FC236}">
                  <a16:creationId xmlns:a16="http://schemas.microsoft.com/office/drawing/2014/main" xmlns="" id="{512CB638-B9F0-493D-B084-5DBFE4E30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65171"/>
              <a:ext cx="251667" cy="163097"/>
            </a:xfrm>
            <a:custGeom>
              <a:avLst/>
              <a:gdLst>
                <a:gd name="T0" fmla="*/ 0 w 1029"/>
                <a:gd name="T1" fmla="*/ 0 h 667"/>
                <a:gd name="T2" fmla="*/ 0 w 1029"/>
                <a:gd name="T3" fmla="*/ 666 h 667"/>
                <a:gd name="T4" fmla="*/ 1028 w 1029"/>
                <a:gd name="T5" fmla="*/ 28 h 667"/>
                <a:gd name="T6" fmla="*/ 983 w 1029"/>
                <a:gd name="T7" fmla="*/ 0 h 667"/>
                <a:gd name="T8" fmla="*/ 0 w 1029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9" h="667">
                  <a:moveTo>
                    <a:pt x="0" y="0"/>
                  </a:moveTo>
                  <a:lnTo>
                    <a:pt x="0" y="666"/>
                  </a:lnTo>
                  <a:lnTo>
                    <a:pt x="1028" y="28"/>
                  </a:lnTo>
                  <a:lnTo>
                    <a:pt x="983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9" name="Freeform 225">
              <a:extLst>
                <a:ext uri="{FF2B5EF4-FFF2-40B4-BE49-F238E27FC236}">
                  <a16:creationId xmlns:a16="http://schemas.microsoft.com/office/drawing/2014/main" xmlns="" id="{7ED701D8-148A-49FD-AE30-9A2915754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0" name="Freeform 227">
              <a:extLst>
                <a:ext uri="{FF2B5EF4-FFF2-40B4-BE49-F238E27FC236}">
                  <a16:creationId xmlns:a16="http://schemas.microsoft.com/office/drawing/2014/main" xmlns="" id="{65F20BCF-CB25-4349-9E9B-AE44878AA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1" name="Freeform 228">
              <a:extLst>
                <a:ext uri="{FF2B5EF4-FFF2-40B4-BE49-F238E27FC236}">
                  <a16:creationId xmlns:a16="http://schemas.microsoft.com/office/drawing/2014/main" xmlns="" id="{857BF9DA-FC60-4942-9F83-8A9AE4D3C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65172"/>
              <a:ext cx="252747" cy="164177"/>
            </a:xfrm>
            <a:custGeom>
              <a:avLst/>
              <a:gdLst>
                <a:gd name="T0" fmla="*/ 0 w 1030"/>
                <a:gd name="T1" fmla="*/ 0 h 671"/>
                <a:gd name="T2" fmla="*/ 0 w 1030"/>
                <a:gd name="T3" fmla="*/ 670 h 671"/>
                <a:gd name="T4" fmla="*/ 1029 w 1030"/>
                <a:gd name="T5" fmla="*/ 32 h 671"/>
                <a:gd name="T6" fmla="*/ 977 w 1030"/>
                <a:gd name="T7" fmla="*/ 0 h 671"/>
                <a:gd name="T8" fmla="*/ 0 w 1030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1">
                  <a:moveTo>
                    <a:pt x="0" y="0"/>
                  </a:moveTo>
                  <a:lnTo>
                    <a:pt x="0" y="670"/>
                  </a:lnTo>
                  <a:lnTo>
                    <a:pt x="1029" y="32"/>
                  </a:lnTo>
                  <a:lnTo>
                    <a:pt x="977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2" name="Freeform 230">
              <a:extLst>
                <a:ext uri="{FF2B5EF4-FFF2-40B4-BE49-F238E27FC236}">
                  <a16:creationId xmlns:a16="http://schemas.microsoft.com/office/drawing/2014/main" xmlns="" id="{41EBFF98-2455-4DDE-8CEA-775963CC1D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3" name="Freeform 267">
              <a:extLst>
                <a:ext uri="{FF2B5EF4-FFF2-40B4-BE49-F238E27FC236}">
                  <a16:creationId xmlns:a16="http://schemas.microsoft.com/office/drawing/2014/main" xmlns="" id="{0BFAF54C-813C-49A2-8005-137792CB4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4" name="Freeform 271">
              <a:extLst>
                <a:ext uri="{FF2B5EF4-FFF2-40B4-BE49-F238E27FC236}">
                  <a16:creationId xmlns:a16="http://schemas.microsoft.com/office/drawing/2014/main" xmlns="" id="{7781CD44-63AE-420A-BF22-B8AA0687D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03042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5" name="Freeform 272">
              <a:extLst>
                <a:ext uri="{FF2B5EF4-FFF2-40B4-BE49-F238E27FC236}">
                  <a16:creationId xmlns:a16="http://schemas.microsoft.com/office/drawing/2014/main" xmlns="" id="{1D034C8C-3BFC-4EDA-9E9A-1325ECC6D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65172"/>
              <a:ext cx="252747" cy="165257"/>
            </a:xfrm>
            <a:custGeom>
              <a:avLst/>
              <a:gdLst>
                <a:gd name="T0" fmla="*/ 56 w 1030"/>
                <a:gd name="T1" fmla="*/ 0 h 674"/>
                <a:gd name="T2" fmla="*/ 0 w 1030"/>
                <a:gd name="T3" fmla="*/ 35 h 674"/>
                <a:gd name="T4" fmla="*/ 1029 w 1030"/>
                <a:gd name="T5" fmla="*/ 673 h 674"/>
                <a:gd name="T6" fmla="*/ 1029 w 1030"/>
                <a:gd name="T7" fmla="*/ 0 h 674"/>
                <a:gd name="T8" fmla="*/ 56 w 1030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4">
                  <a:moveTo>
                    <a:pt x="56" y="0"/>
                  </a:moveTo>
                  <a:lnTo>
                    <a:pt x="0" y="35"/>
                  </a:lnTo>
                  <a:lnTo>
                    <a:pt x="1029" y="673"/>
                  </a:lnTo>
                  <a:lnTo>
                    <a:pt x="1029" y="0"/>
                  </a:lnTo>
                  <a:lnTo>
                    <a:pt x="56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6" name="Freeform 278">
              <a:extLst>
                <a:ext uri="{FF2B5EF4-FFF2-40B4-BE49-F238E27FC236}">
                  <a16:creationId xmlns:a16="http://schemas.microsoft.com/office/drawing/2014/main" xmlns="" id="{172198B3-A85F-4F49-8A77-CE41A0ED0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7" name="Freeform 279">
              <a:extLst>
                <a:ext uri="{FF2B5EF4-FFF2-40B4-BE49-F238E27FC236}">
                  <a16:creationId xmlns:a16="http://schemas.microsoft.com/office/drawing/2014/main" xmlns="" id="{20CA3CCC-0486-4505-8BB5-10395CC02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65172"/>
              <a:ext cx="252747" cy="165257"/>
            </a:xfrm>
            <a:custGeom>
              <a:avLst/>
              <a:gdLst>
                <a:gd name="T0" fmla="*/ 57 w 1031"/>
                <a:gd name="T1" fmla="*/ 0 h 674"/>
                <a:gd name="T2" fmla="*/ 0 w 1031"/>
                <a:gd name="T3" fmla="*/ 35 h 674"/>
                <a:gd name="T4" fmla="*/ 1030 w 1031"/>
                <a:gd name="T5" fmla="*/ 673 h 674"/>
                <a:gd name="T6" fmla="*/ 1030 w 1031"/>
                <a:gd name="T7" fmla="*/ 0 h 674"/>
                <a:gd name="T8" fmla="*/ 57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57" y="0"/>
                  </a:moveTo>
                  <a:lnTo>
                    <a:pt x="0" y="35"/>
                  </a:lnTo>
                  <a:lnTo>
                    <a:pt x="1030" y="673"/>
                  </a:lnTo>
                  <a:lnTo>
                    <a:pt x="1030" y="0"/>
                  </a:lnTo>
                  <a:lnTo>
                    <a:pt x="57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8" name="Freeform 280">
              <a:extLst>
                <a:ext uri="{FF2B5EF4-FFF2-40B4-BE49-F238E27FC236}">
                  <a16:creationId xmlns:a16="http://schemas.microsoft.com/office/drawing/2014/main" xmlns="" id="{DA3ABA97-2898-4300-9D0A-842A4F223B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334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9" name="Freeform 281">
              <a:extLst>
                <a:ext uri="{FF2B5EF4-FFF2-40B4-BE49-F238E27FC236}">
                  <a16:creationId xmlns:a16="http://schemas.microsoft.com/office/drawing/2014/main" xmlns="" id="{1557AA1F-374C-4F37-998A-3873D3241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33426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0" name="Freeform 282">
              <a:extLst>
                <a:ext uri="{FF2B5EF4-FFF2-40B4-BE49-F238E27FC236}">
                  <a16:creationId xmlns:a16="http://schemas.microsoft.com/office/drawing/2014/main" xmlns="" id="{FCCC8179-65DC-455E-A482-25863AFA4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1" name="Freeform 285">
              <a:extLst>
                <a:ext uri="{FF2B5EF4-FFF2-40B4-BE49-F238E27FC236}">
                  <a16:creationId xmlns:a16="http://schemas.microsoft.com/office/drawing/2014/main" xmlns="" id="{DE5E96A1-CA61-45D5-AC50-E3213061B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2" name="Freeform 286">
              <a:extLst>
                <a:ext uri="{FF2B5EF4-FFF2-40B4-BE49-F238E27FC236}">
                  <a16:creationId xmlns:a16="http://schemas.microsoft.com/office/drawing/2014/main" xmlns="" id="{295568C0-0EB4-4665-8601-2D1E3BCB5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3" name="Freeform 289">
              <a:extLst>
                <a:ext uri="{FF2B5EF4-FFF2-40B4-BE49-F238E27FC236}">
                  <a16:creationId xmlns:a16="http://schemas.microsoft.com/office/drawing/2014/main" xmlns="" id="{E33920D0-E4E3-4266-86C2-96436C0F9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4" name="Freeform 290">
              <a:extLst>
                <a:ext uri="{FF2B5EF4-FFF2-40B4-BE49-F238E27FC236}">
                  <a16:creationId xmlns:a16="http://schemas.microsoft.com/office/drawing/2014/main" xmlns="" id="{32DDF5B5-C773-4560-A8A3-E183AA6040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65172"/>
              <a:ext cx="252747" cy="166337"/>
            </a:xfrm>
            <a:custGeom>
              <a:avLst/>
              <a:gdLst>
                <a:gd name="T0" fmla="*/ 63 w 1031"/>
                <a:gd name="T1" fmla="*/ 0 h 678"/>
                <a:gd name="T2" fmla="*/ 0 w 1031"/>
                <a:gd name="T3" fmla="*/ 39 h 678"/>
                <a:gd name="T4" fmla="*/ 1030 w 1031"/>
                <a:gd name="T5" fmla="*/ 677 h 678"/>
                <a:gd name="T6" fmla="*/ 1030 w 1031"/>
                <a:gd name="T7" fmla="*/ 0 h 678"/>
                <a:gd name="T8" fmla="*/ 63 w 1031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8">
                  <a:moveTo>
                    <a:pt x="63" y="0"/>
                  </a:moveTo>
                  <a:lnTo>
                    <a:pt x="0" y="39"/>
                  </a:lnTo>
                  <a:lnTo>
                    <a:pt x="1030" y="677"/>
                  </a:lnTo>
                  <a:lnTo>
                    <a:pt x="1030" y="0"/>
                  </a:lnTo>
                  <a:lnTo>
                    <a:pt x="63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5" name="Freeform 292">
              <a:extLst>
                <a:ext uri="{FF2B5EF4-FFF2-40B4-BE49-F238E27FC236}">
                  <a16:creationId xmlns:a16="http://schemas.microsoft.com/office/drawing/2014/main" xmlns="" id="{4B0C11F0-9D92-4D80-A0AF-7C5E9EA95F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6" name="Freeform 297">
              <a:extLst>
                <a:ext uri="{FF2B5EF4-FFF2-40B4-BE49-F238E27FC236}">
                  <a16:creationId xmlns:a16="http://schemas.microsoft.com/office/drawing/2014/main" xmlns="" id="{937BA43C-737A-4384-A2F0-9FF6521957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185965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7" name="Freeform 298">
              <a:extLst>
                <a:ext uri="{FF2B5EF4-FFF2-40B4-BE49-F238E27FC236}">
                  <a16:creationId xmlns:a16="http://schemas.microsoft.com/office/drawing/2014/main" xmlns="" id="{97E8E39F-1E61-4B21-8D14-860C98ED7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8" name="Freeform 300">
              <a:extLst>
                <a:ext uri="{FF2B5EF4-FFF2-40B4-BE49-F238E27FC236}">
                  <a16:creationId xmlns:a16="http://schemas.microsoft.com/office/drawing/2014/main" xmlns="" id="{22FE1C73-9DEC-44B9-850E-089716EC6B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7489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9" name="Freeform 301">
              <a:extLst>
                <a:ext uri="{FF2B5EF4-FFF2-40B4-BE49-F238E27FC236}">
                  <a16:creationId xmlns:a16="http://schemas.microsoft.com/office/drawing/2014/main" xmlns="" id="{FD8974E4-42B6-4192-B864-939BBC6BE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0" name="Freeform 307">
              <a:extLst>
                <a:ext uri="{FF2B5EF4-FFF2-40B4-BE49-F238E27FC236}">
                  <a16:creationId xmlns:a16="http://schemas.microsoft.com/office/drawing/2014/main" xmlns="" id="{25CA7B48-C3A5-4C82-8373-631ADB846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1" name="Freeform 309">
              <a:extLst>
                <a:ext uri="{FF2B5EF4-FFF2-40B4-BE49-F238E27FC236}">
                  <a16:creationId xmlns:a16="http://schemas.microsoft.com/office/drawing/2014/main" xmlns="" id="{E8BF5A19-ABA1-4F96-89E5-550B575A4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2" name="Freeform 312">
              <a:extLst>
                <a:ext uri="{FF2B5EF4-FFF2-40B4-BE49-F238E27FC236}">
                  <a16:creationId xmlns:a16="http://schemas.microsoft.com/office/drawing/2014/main" xmlns="" id="{87B35548-A047-4573-837A-A9D5F1F72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4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4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3" name="Freeform 313">
              <a:extLst>
                <a:ext uri="{FF2B5EF4-FFF2-40B4-BE49-F238E27FC236}">
                  <a16:creationId xmlns:a16="http://schemas.microsoft.com/office/drawing/2014/main" xmlns="" id="{59043323-248A-4FA4-AFAA-6CB9BE08BE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73813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4" name="Freeform 314">
              <a:extLst>
                <a:ext uri="{FF2B5EF4-FFF2-40B4-BE49-F238E27FC236}">
                  <a16:creationId xmlns:a16="http://schemas.microsoft.com/office/drawing/2014/main" xmlns="" id="{BCB23015-579C-4E92-971E-0AF8182DD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3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5" name="Freeform 315">
              <a:extLst>
                <a:ext uri="{FF2B5EF4-FFF2-40B4-BE49-F238E27FC236}">
                  <a16:creationId xmlns:a16="http://schemas.microsoft.com/office/drawing/2014/main" xmlns="" id="{C1EB9720-3EC1-4F6A-98B2-C763BF5D2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73813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6" name="Freeform 317">
              <a:extLst>
                <a:ext uri="{FF2B5EF4-FFF2-40B4-BE49-F238E27FC236}">
                  <a16:creationId xmlns:a16="http://schemas.microsoft.com/office/drawing/2014/main" xmlns="" id="{5214B4D5-82F0-44F2-877C-6657326FB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7" name="Freeform 318">
              <a:extLst>
                <a:ext uri="{FF2B5EF4-FFF2-40B4-BE49-F238E27FC236}">
                  <a16:creationId xmlns:a16="http://schemas.microsoft.com/office/drawing/2014/main" xmlns="" id="{16E7CF50-905A-42A8-974A-8222AA5607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73813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8" name="Freeform 322">
              <a:extLst>
                <a:ext uri="{FF2B5EF4-FFF2-40B4-BE49-F238E27FC236}">
                  <a16:creationId xmlns:a16="http://schemas.microsoft.com/office/drawing/2014/main" xmlns="" id="{B5B5E8A6-3A7A-4EC7-A5EA-4EF28C9A7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185965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9" name="Freeform 325">
              <a:extLst>
                <a:ext uri="{FF2B5EF4-FFF2-40B4-BE49-F238E27FC236}">
                  <a16:creationId xmlns:a16="http://schemas.microsoft.com/office/drawing/2014/main" xmlns="" id="{16BB2672-3DF1-4458-9FDA-91F0D5285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03042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0" name="Freeform 326">
              <a:extLst>
                <a:ext uri="{FF2B5EF4-FFF2-40B4-BE49-F238E27FC236}">
                  <a16:creationId xmlns:a16="http://schemas.microsoft.com/office/drawing/2014/main" xmlns="" id="{42837284-453B-40E4-A240-E5503E3DC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65172"/>
              <a:ext cx="252747" cy="166337"/>
            </a:xfrm>
            <a:custGeom>
              <a:avLst/>
              <a:gdLst>
                <a:gd name="T0" fmla="*/ 0 w 1030"/>
                <a:gd name="T1" fmla="*/ 0 h 678"/>
                <a:gd name="T2" fmla="*/ 0 w 1030"/>
                <a:gd name="T3" fmla="*/ 677 h 678"/>
                <a:gd name="T4" fmla="*/ 1029 w 1030"/>
                <a:gd name="T5" fmla="*/ 39 h 678"/>
                <a:gd name="T6" fmla="*/ 967 w 1030"/>
                <a:gd name="T7" fmla="*/ 0 h 678"/>
                <a:gd name="T8" fmla="*/ 0 w 1030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8">
                  <a:moveTo>
                    <a:pt x="0" y="0"/>
                  </a:moveTo>
                  <a:lnTo>
                    <a:pt x="0" y="677"/>
                  </a:lnTo>
                  <a:lnTo>
                    <a:pt x="1029" y="39"/>
                  </a:lnTo>
                  <a:lnTo>
                    <a:pt x="967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1" name="Freeform 328">
              <a:extLst>
                <a:ext uri="{FF2B5EF4-FFF2-40B4-BE49-F238E27FC236}">
                  <a16:creationId xmlns:a16="http://schemas.microsoft.com/office/drawing/2014/main" xmlns="" id="{968015EB-5F05-48D1-8533-F8E572ED02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334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</p:grpSp>
    </p:spTree>
    <p:extLst>
      <p:ext uri="{BB962C8B-B14F-4D97-AF65-F5344CB8AC3E}">
        <p14:creationId xmlns:p14="http://schemas.microsoft.com/office/powerpoint/2010/main" val="246106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>
            <a:extLst>
              <a:ext uri="{FF2B5EF4-FFF2-40B4-BE49-F238E27FC236}">
                <a16:creationId xmlns:a16="http://schemas.microsoft.com/office/drawing/2014/main" xmlns="" id="{6DA43E98-8DA1-4B04-872C-CFDB23E564CA}"/>
              </a:ext>
            </a:extLst>
          </p:cNvPr>
          <p:cNvSpPr txBox="1"/>
          <p:nvPr/>
        </p:nvSpPr>
        <p:spPr>
          <a:xfrm>
            <a:off x="1326272" y="448385"/>
            <a:ext cx="627575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spc="113" dirty="0" err="1">
                <a:solidFill>
                  <a:schemeClr val="tx2"/>
                </a:solidFill>
                <a:latin typeface="Montserrat Bold"/>
                <a:ea typeface="Nunito Bold" charset="0"/>
                <a:cs typeface="Nunito Bold" charset="0"/>
              </a:rPr>
              <a:t>Enunciando</a:t>
            </a:r>
            <a:r>
              <a:rPr lang="en-US" sz="3500" b="1" spc="113" dirty="0">
                <a:solidFill>
                  <a:schemeClr val="tx2"/>
                </a:solidFill>
                <a:latin typeface="Montserrat Bold"/>
                <a:ea typeface="Nunito Bold" charset="0"/>
                <a:cs typeface="Nunito Bold" charset="0"/>
              </a:rPr>
              <a:t> a Lei dos </a:t>
            </a:r>
            <a:r>
              <a:rPr lang="en-US" sz="3500" b="1" spc="113" dirty="0" err="1">
                <a:solidFill>
                  <a:schemeClr val="tx2"/>
                </a:solidFill>
                <a:latin typeface="Montserrat Bold"/>
                <a:ea typeface="Nunito Bold" charset="0"/>
                <a:cs typeface="Nunito Bold" charset="0"/>
              </a:rPr>
              <a:t>Cossenos</a:t>
            </a:r>
            <a:endParaRPr lang="en-US" sz="3500" b="1" spc="113" dirty="0">
              <a:solidFill>
                <a:schemeClr val="tx2"/>
              </a:solidFill>
              <a:latin typeface="Montserrat Bold"/>
              <a:ea typeface="Nunito Bold" charset="0"/>
              <a:cs typeface="Nunito Bold" charset="0"/>
            </a:endParaRPr>
          </a:p>
          <a:p>
            <a:endParaRPr lang="en-US" sz="3500" b="1" spc="113" dirty="0">
              <a:solidFill>
                <a:schemeClr val="tx2"/>
              </a:solidFill>
              <a:latin typeface="Montserrat Bold"/>
              <a:ea typeface="Nunito Bold" charset="0"/>
              <a:cs typeface="Nunito Bold" charset="0"/>
            </a:endParaRPr>
          </a:p>
        </p:txBody>
      </p:sp>
      <p:sp>
        <p:nvSpPr>
          <p:cNvPr id="3" name="TextBox 104">
            <a:extLst>
              <a:ext uri="{FF2B5EF4-FFF2-40B4-BE49-F238E27FC236}">
                <a16:creationId xmlns:a16="http://schemas.microsoft.com/office/drawing/2014/main" xmlns="" id="{DE9BCAB1-9C37-4E78-9D73-1284851AD0AE}"/>
              </a:ext>
            </a:extLst>
          </p:cNvPr>
          <p:cNvSpPr txBox="1"/>
          <p:nvPr/>
        </p:nvSpPr>
        <p:spPr>
          <a:xfrm>
            <a:off x="818977" y="1523137"/>
            <a:ext cx="75060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solidFill>
                  <a:srgbClr val="000000"/>
                </a:solidFill>
                <a:latin typeface="Montserrat"/>
              </a:rPr>
              <a:t>Num triângulo qualquer, o quadrado da medida de um lado é igual à soma dos quadrados das medidas dos outros dois lados, menos duas vezes o produto das medidas dos outros dois lados, menos duas vezes o produto das medidas desses lados pelo cosseno do ângulo formado por eles.</a:t>
            </a:r>
          </a:p>
        </p:txBody>
      </p:sp>
      <p:grpSp>
        <p:nvGrpSpPr>
          <p:cNvPr id="4" name="Group 247">
            <a:extLst>
              <a:ext uri="{FF2B5EF4-FFF2-40B4-BE49-F238E27FC236}">
                <a16:creationId xmlns:a16="http://schemas.microsoft.com/office/drawing/2014/main" xmlns="" id="{C3CEC520-19D6-4050-8D19-9126BACC6C90}"/>
              </a:ext>
            </a:extLst>
          </p:cNvPr>
          <p:cNvGrpSpPr/>
          <p:nvPr/>
        </p:nvGrpSpPr>
        <p:grpSpPr>
          <a:xfrm rot="10800000">
            <a:off x="-290622" y="4508856"/>
            <a:ext cx="9422502" cy="1538841"/>
            <a:chOff x="1869557" y="865171"/>
            <a:chExt cx="4790303" cy="782331"/>
          </a:xfrm>
        </p:grpSpPr>
        <p:sp>
          <p:nvSpPr>
            <p:cNvPr id="5" name="Freeform 85">
              <a:extLst>
                <a:ext uri="{FF2B5EF4-FFF2-40B4-BE49-F238E27FC236}">
                  <a16:creationId xmlns:a16="http://schemas.microsoft.com/office/drawing/2014/main" xmlns="" id="{56B15EAB-725F-4A2A-8ED9-579BE8916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" name="Freeform 87">
              <a:extLst>
                <a:ext uri="{FF2B5EF4-FFF2-40B4-BE49-F238E27FC236}">
                  <a16:creationId xmlns:a16="http://schemas.microsoft.com/office/drawing/2014/main" xmlns="" id="{7C524FE0-ADD3-4898-B8F9-BBB345EABA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" name="Freeform 89">
              <a:extLst>
                <a:ext uri="{FF2B5EF4-FFF2-40B4-BE49-F238E27FC236}">
                  <a16:creationId xmlns:a16="http://schemas.microsoft.com/office/drawing/2014/main" xmlns="" id="{A67B0245-F355-4DE7-9273-CE96AF1F2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" name="Freeform 91">
              <a:extLst>
                <a:ext uri="{FF2B5EF4-FFF2-40B4-BE49-F238E27FC236}">
                  <a16:creationId xmlns:a16="http://schemas.microsoft.com/office/drawing/2014/main" xmlns="" id="{520038CA-BFC2-4DC7-AA92-237DF3B08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" name="Freeform 92">
              <a:extLst>
                <a:ext uri="{FF2B5EF4-FFF2-40B4-BE49-F238E27FC236}">
                  <a16:creationId xmlns:a16="http://schemas.microsoft.com/office/drawing/2014/main" xmlns="" id="{928D8463-EE95-4B3C-BD18-D937DA84F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" name="Freeform 98">
              <a:extLst>
                <a:ext uri="{FF2B5EF4-FFF2-40B4-BE49-F238E27FC236}">
                  <a16:creationId xmlns:a16="http://schemas.microsoft.com/office/drawing/2014/main" xmlns="" id="{744A98B8-B346-48F7-A3B1-F65550F8E9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" name="Freeform 104">
              <a:extLst>
                <a:ext uri="{FF2B5EF4-FFF2-40B4-BE49-F238E27FC236}">
                  <a16:creationId xmlns:a16="http://schemas.microsoft.com/office/drawing/2014/main" xmlns="" id="{9562A60A-2B23-4681-8D81-6EA70315E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" name="Freeform 106">
              <a:extLst>
                <a:ext uri="{FF2B5EF4-FFF2-40B4-BE49-F238E27FC236}">
                  <a16:creationId xmlns:a16="http://schemas.microsoft.com/office/drawing/2014/main" xmlns="" id="{90EB14E6-FE8A-4E80-A9CA-9ABE83C32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" name="Freeform 111">
              <a:extLst>
                <a:ext uri="{FF2B5EF4-FFF2-40B4-BE49-F238E27FC236}">
                  <a16:creationId xmlns:a16="http://schemas.microsoft.com/office/drawing/2014/main" xmlns="" id="{948605EE-1287-4015-96F1-AFAEA8AC6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" name="Freeform 112">
              <a:extLst>
                <a:ext uri="{FF2B5EF4-FFF2-40B4-BE49-F238E27FC236}">
                  <a16:creationId xmlns:a16="http://schemas.microsoft.com/office/drawing/2014/main" xmlns="" id="{D05EB6B0-F2F1-4319-B771-48ADC1F59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" name="Freeform 115">
              <a:extLst>
                <a:ext uri="{FF2B5EF4-FFF2-40B4-BE49-F238E27FC236}">
                  <a16:creationId xmlns:a16="http://schemas.microsoft.com/office/drawing/2014/main" xmlns="" id="{71A339FE-D024-4E2A-854A-4B4E980FC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" name="Freeform 120">
              <a:extLst>
                <a:ext uri="{FF2B5EF4-FFF2-40B4-BE49-F238E27FC236}">
                  <a16:creationId xmlns:a16="http://schemas.microsoft.com/office/drawing/2014/main" xmlns="" id="{1BAE19FC-1DAE-428C-A751-5323029C14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028269"/>
              <a:ext cx="249506" cy="313233"/>
            </a:xfrm>
            <a:custGeom>
              <a:avLst/>
              <a:gdLst>
                <a:gd name="T0" fmla="*/ 0 w 1017"/>
                <a:gd name="T1" fmla="*/ 630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30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30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3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" name="Freeform 121">
              <a:extLst>
                <a:ext uri="{FF2B5EF4-FFF2-40B4-BE49-F238E27FC236}">
                  <a16:creationId xmlns:a16="http://schemas.microsoft.com/office/drawing/2014/main" xmlns="" id="{92624402-5A55-4C40-ACA0-DF3BD0B8A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65171"/>
              <a:ext cx="249506" cy="163097"/>
            </a:xfrm>
            <a:custGeom>
              <a:avLst/>
              <a:gdLst>
                <a:gd name="T0" fmla="*/ 31 w 1017"/>
                <a:gd name="T1" fmla="*/ 0 h 667"/>
                <a:gd name="T2" fmla="*/ 0 w 1017"/>
                <a:gd name="T3" fmla="*/ 19 h 667"/>
                <a:gd name="T4" fmla="*/ 0 w 1017"/>
                <a:gd name="T5" fmla="*/ 36 h 667"/>
                <a:gd name="T6" fmla="*/ 1016 w 1017"/>
                <a:gd name="T7" fmla="*/ 666 h 667"/>
                <a:gd name="T8" fmla="*/ 1016 w 1017"/>
                <a:gd name="T9" fmla="*/ 0 h 667"/>
                <a:gd name="T10" fmla="*/ 31 w 1017"/>
                <a:gd name="T11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7" h="667">
                  <a:moveTo>
                    <a:pt x="31" y="0"/>
                  </a:moveTo>
                  <a:lnTo>
                    <a:pt x="0" y="19"/>
                  </a:lnTo>
                  <a:lnTo>
                    <a:pt x="0" y="36"/>
                  </a:lnTo>
                  <a:lnTo>
                    <a:pt x="1016" y="666"/>
                  </a:lnTo>
                  <a:lnTo>
                    <a:pt x="1016" y="0"/>
                  </a:lnTo>
                  <a:lnTo>
                    <a:pt x="3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" name="Freeform 126">
              <a:extLst>
                <a:ext uri="{FF2B5EF4-FFF2-40B4-BE49-F238E27FC236}">
                  <a16:creationId xmlns:a16="http://schemas.microsoft.com/office/drawing/2014/main" xmlns="" id="{5709F05B-FE7D-4478-B46C-22293AA4B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" name="Freeform 128">
              <a:extLst>
                <a:ext uri="{FF2B5EF4-FFF2-40B4-BE49-F238E27FC236}">
                  <a16:creationId xmlns:a16="http://schemas.microsoft.com/office/drawing/2014/main" xmlns="" id="{0EE3A4D9-41F3-4CBE-ADCB-0F38A1F0D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0" name="Freeform 129">
              <a:extLst>
                <a:ext uri="{FF2B5EF4-FFF2-40B4-BE49-F238E27FC236}">
                  <a16:creationId xmlns:a16="http://schemas.microsoft.com/office/drawing/2014/main" xmlns="" id="{BAD39F02-3D0B-40BB-9ACA-F07770758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1" name="Freeform 130">
              <a:extLst>
                <a:ext uri="{FF2B5EF4-FFF2-40B4-BE49-F238E27FC236}">
                  <a16:creationId xmlns:a16="http://schemas.microsoft.com/office/drawing/2014/main" xmlns="" id="{1A51C86C-A592-4C45-8A89-A9E39B52A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324875"/>
              <a:ext cx="252747" cy="313233"/>
            </a:xfrm>
            <a:custGeom>
              <a:avLst/>
              <a:gdLst>
                <a:gd name="T0" fmla="*/ 0 w 1032"/>
                <a:gd name="T1" fmla="*/ 637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7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2" name="Freeform 131">
              <a:extLst>
                <a:ext uri="{FF2B5EF4-FFF2-40B4-BE49-F238E27FC236}">
                  <a16:creationId xmlns:a16="http://schemas.microsoft.com/office/drawing/2014/main" xmlns="" id="{F49A8A0A-6920-45E2-8FEF-7349507AF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324875"/>
              <a:ext cx="249506" cy="313233"/>
            </a:xfrm>
            <a:custGeom>
              <a:avLst/>
              <a:gdLst>
                <a:gd name="T0" fmla="*/ 0 w 1017"/>
                <a:gd name="T1" fmla="*/ 629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2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29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3" name="Freeform 132">
              <a:extLst>
                <a:ext uri="{FF2B5EF4-FFF2-40B4-BE49-F238E27FC236}">
                  <a16:creationId xmlns:a16="http://schemas.microsoft.com/office/drawing/2014/main" xmlns="" id="{424C05D9-21B0-414A-8C36-AFADCF9A9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4" name="Freeform 135">
              <a:extLst>
                <a:ext uri="{FF2B5EF4-FFF2-40B4-BE49-F238E27FC236}">
                  <a16:creationId xmlns:a16="http://schemas.microsoft.com/office/drawing/2014/main" xmlns="" id="{F94DF007-CDC9-42EF-AB0A-376854D00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028269"/>
              <a:ext cx="252747" cy="313233"/>
            </a:xfrm>
            <a:custGeom>
              <a:avLst/>
              <a:gdLst>
                <a:gd name="T0" fmla="*/ 0 w 1032"/>
                <a:gd name="T1" fmla="*/ 638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8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" name="Freeform 136">
              <a:extLst>
                <a:ext uri="{FF2B5EF4-FFF2-40B4-BE49-F238E27FC236}">
                  <a16:creationId xmlns:a16="http://schemas.microsoft.com/office/drawing/2014/main" xmlns="" id="{7E81DFAC-6764-4888-B1E9-EA51CF9B2C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" name="Freeform 140">
              <a:extLst>
                <a:ext uri="{FF2B5EF4-FFF2-40B4-BE49-F238E27FC236}">
                  <a16:creationId xmlns:a16="http://schemas.microsoft.com/office/drawing/2014/main" xmlns="" id="{480AE452-6A31-423B-A53A-551AE35E4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" name="Freeform 141">
              <a:extLst>
                <a:ext uri="{FF2B5EF4-FFF2-40B4-BE49-F238E27FC236}">
                  <a16:creationId xmlns:a16="http://schemas.microsoft.com/office/drawing/2014/main" xmlns="" id="{8D672473-BC84-4245-8BE3-E28BB3566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65172"/>
              <a:ext cx="252747" cy="164177"/>
            </a:xfrm>
            <a:custGeom>
              <a:avLst/>
              <a:gdLst>
                <a:gd name="T0" fmla="*/ 52 w 1032"/>
                <a:gd name="T1" fmla="*/ 0 h 671"/>
                <a:gd name="T2" fmla="*/ 0 w 1032"/>
                <a:gd name="T3" fmla="*/ 32 h 671"/>
                <a:gd name="T4" fmla="*/ 1031 w 1032"/>
                <a:gd name="T5" fmla="*/ 670 h 671"/>
                <a:gd name="T6" fmla="*/ 1031 w 1032"/>
                <a:gd name="T7" fmla="*/ 0 h 671"/>
                <a:gd name="T8" fmla="*/ 52 w 1032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2" h="671">
                  <a:moveTo>
                    <a:pt x="52" y="0"/>
                  </a:moveTo>
                  <a:lnTo>
                    <a:pt x="0" y="32"/>
                  </a:lnTo>
                  <a:lnTo>
                    <a:pt x="1031" y="670"/>
                  </a:lnTo>
                  <a:lnTo>
                    <a:pt x="1031" y="0"/>
                  </a:lnTo>
                  <a:lnTo>
                    <a:pt x="52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" name="Freeform 143">
              <a:extLst>
                <a:ext uri="{FF2B5EF4-FFF2-40B4-BE49-F238E27FC236}">
                  <a16:creationId xmlns:a16="http://schemas.microsoft.com/office/drawing/2014/main" xmlns="" id="{910E1183-42F8-456E-A55D-D7E9DCE23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" name="Freeform 146">
              <a:extLst>
                <a:ext uri="{FF2B5EF4-FFF2-40B4-BE49-F238E27FC236}">
                  <a16:creationId xmlns:a16="http://schemas.microsoft.com/office/drawing/2014/main" xmlns="" id="{245E617C-1C17-4B62-A26B-4A1395100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178733"/>
              <a:ext cx="249506" cy="308912"/>
            </a:xfrm>
            <a:custGeom>
              <a:avLst/>
              <a:gdLst>
                <a:gd name="T0" fmla="*/ 0 w 1017"/>
                <a:gd name="T1" fmla="*/ 1259 h 1260"/>
                <a:gd name="T2" fmla="*/ 1016 w 1017"/>
                <a:gd name="T3" fmla="*/ 630 h 1260"/>
                <a:gd name="T4" fmla="*/ 0 w 1017"/>
                <a:gd name="T5" fmla="*/ 0 h 1260"/>
                <a:gd name="T6" fmla="*/ 0 w 1017"/>
                <a:gd name="T7" fmla="*/ 1259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0">
                  <a:moveTo>
                    <a:pt x="0" y="1259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5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" name="Freeform 147">
              <a:extLst>
                <a:ext uri="{FF2B5EF4-FFF2-40B4-BE49-F238E27FC236}">
                  <a16:creationId xmlns:a16="http://schemas.microsoft.com/office/drawing/2014/main" xmlns="" id="{F68FC492-538E-46CA-83D3-3A37FEED8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" name="Freeform 149">
              <a:extLst>
                <a:ext uri="{FF2B5EF4-FFF2-40B4-BE49-F238E27FC236}">
                  <a16:creationId xmlns:a16="http://schemas.microsoft.com/office/drawing/2014/main" xmlns="" id="{28CD0211-F5C9-4D02-A3C3-81BBB7D3C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72732"/>
              <a:ext cx="252747" cy="313233"/>
            </a:xfrm>
            <a:custGeom>
              <a:avLst/>
              <a:gdLst>
                <a:gd name="T0" fmla="*/ 1031 w 1032"/>
                <a:gd name="T1" fmla="*/ 638 h 1277"/>
                <a:gd name="T2" fmla="*/ 0 w 1032"/>
                <a:gd name="T3" fmla="*/ 1276 h 1277"/>
                <a:gd name="T4" fmla="*/ 0 w 1032"/>
                <a:gd name="T5" fmla="*/ 0 h 1277"/>
                <a:gd name="T6" fmla="*/ 1031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1031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" name="Freeform 150">
              <a:extLst>
                <a:ext uri="{FF2B5EF4-FFF2-40B4-BE49-F238E27FC236}">
                  <a16:creationId xmlns:a16="http://schemas.microsoft.com/office/drawing/2014/main" xmlns="" id="{07332202-63BC-437F-8647-74B97506A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3" name="Freeform 156">
              <a:extLst>
                <a:ext uri="{FF2B5EF4-FFF2-40B4-BE49-F238E27FC236}">
                  <a16:creationId xmlns:a16="http://schemas.microsoft.com/office/drawing/2014/main" xmlns="" id="{6DDF075F-4D66-4FB6-9240-0D4266F9E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4" name="Freeform 158">
              <a:extLst>
                <a:ext uri="{FF2B5EF4-FFF2-40B4-BE49-F238E27FC236}">
                  <a16:creationId xmlns:a16="http://schemas.microsoft.com/office/drawing/2014/main" xmlns="" id="{C5357AA8-7805-4C4D-969F-FE7A5B0B5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5" name="Freeform 161">
              <a:extLst>
                <a:ext uri="{FF2B5EF4-FFF2-40B4-BE49-F238E27FC236}">
                  <a16:creationId xmlns:a16="http://schemas.microsoft.com/office/drawing/2014/main" xmlns="" id="{E8FCD752-E60A-4811-8597-6332D5914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6" name="Freeform 162">
              <a:extLst>
                <a:ext uri="{FF2B5EF4-FFF2-40B4-BE49-F238E27FC236}">
                  <a16:creationId xmlns:a16="http://schemas.microsoft.com/office/drawing/2014/main" xmlns="" id="{11E07CC3-4337-40C9-96AD-EFE6A57F3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73813"/>
              <a:ext cx="249506" cy="308912"/>
            </a:xfrm>
            <a:custGeom>
              <a:avLst/>
              <a:gdLst>
                <a:gd name="T0" fmla="*/ 0 w 1017"/>
                <a:gd name="T1" fmla="*/ 1260 h 1261"/>
                <a:gd name="T2" fmla="*/ 1016 w 1017"/>
                <a:gd name="T3" fmla="*/ 630 h 1261"/>
                <a:gd name="T4" fmla="*/ 0 w 1017"/>
                <a:gd name="T5" fmla="*/ 0 h 1261"/>
                <a:gd name="T6" fmla="*/ 0 w 1017"/>
                <a:gd name="T7" fmla="*/ 1260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1">
                  <a:moveTo>
                    <a:pt x="0" y="1260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6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7" name="Freeform 163">
              <a:extLst>
                <a:ext uri="{FF2B5EF4-FFF2-40B4-BE49-F238E27FC236}">
                  <a16:creationId xmlns:a16="http://schemas.microsoft.com/office/drawing/2014/main" xmlns="" id="{A2BACEC2-B7F0-4D52-B886-59F58CB3F8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65171"/>
              <a:ext cx="252747" cy="163097"/>
            </a:xfrm>
            <a:custGeom>
              <a:avLst/>
              <a:gdLst>
                <a:gd name="T0" fmla="*/ 0 w 1030"/>
                <a:gd name="T1" fmla="*/ 0 h 667"/>
                <a:gd name="T2" fmla="*/ 0 w 1030"/>
                <a:gd name="T3" fmla="*/ 666 h 667"/>
                <a:gd name="T4" fmla="*/ 1029 w 1030"/>
                <a:gd name="T5" fmla="*/ 28 h 667"/>
                <a:gd name="T6" fmla="*/ 985 w 1030"/>
                <a:gd name="T7" fmla="*/ 0 h 667"/>
                <a:gd name="T8" fmla="*/ 0 w 1030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67">
                  <a:moveTo>
                    <a:pt x="0" y="0"/>
                  </a:moveTo>
                  <a:lnTo>
                    <a:pt x="0" y="666"/>
                  </a:lnTo>
                  <a:lnTo>
                    <a:pt x="1029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8" name="Freeform 164">
              <a:extLst>
                <a:ext uri="{FF2B5EF4-FFF2-40B4-BE49-F238E27FC236}">
                  <a16:creationId xmlns:a16="http://schemas.microsoft.com/office/drawing/2014/main" xmlns="" id="{5F60BCF9-8469-42CF-9FE8-7FFD17A83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9" name="Freeform 166">
              <a:extLst>
                <a:ext uri="{FF2B5EF4-FFF2-40B4-BE49-F238E27FC236}">
                  <a16:creationId xmlns:a16="http://schemas.microsoft.com/office/drawing/2014/main" xmlns="" id="{5B0A1854-6B3E-4EE2-A044-5C1C3370A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176573"/>
              <a:ext cx="252747" cy="312152"/>
            </a:xfrm>
            <a:custGeom>
              <a:avLst/>
              <a:gdLst>
                <a:gd name="T0" fmla="*/ 1031 w 1032"/>
                <a:gd name="T1" fmla="*/ 638 h 1276"/>
                <a:gd name="T2" fmla="*/ 0 w 1032"/>
                <a:gd name="T3" fmla="*/ 1275 h 1276"/>
                <a:gd name="T4" fmla="*/ 0 w 1032"/>
                <a:gd name="T5" fmla="*/ 0 h 1276"/>
                <a:gd name="T6" fmla="*/ 1031 w 1032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6">
                  <a:moveTo>
                    <a:pt x="1031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0" name="Freeform 167">
              <a:extLst>
                <a:ext uri="{FF2B5EF4-FFF2-40B4-BE49-F238E27FC236}">
                  <a16:creationId xmlns:a16="http://schemas.microsoft.com/office/drawing/2014/main" xmlns="" id="{66CA7697-AB80-457A-AD09-40C2C6DC04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1" name="Freeform 172">
              <a:extLst>
                <a:ext uri="{FF2B5EF4-FFF2-40B4-BE49-F238E27FC236}">
                  <a16:creationId xmlns:a16="http://schemas.microsoft.com/office/drawing/2014/main" xmlns="" id="{6B558AA9-0A11-44A8-8651-7BC9BD6DA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2" name="Freeform 173">
              <a:extLst>
                <a:ext uri="{FF2B5EF4-FFF2-40B4-BE49-F238E27FC236}">
                  <a16:creationId xmlns:a16="http://schemas.microsoft.com/office/drawing/2014/main" xmlns="" id="{B8BE6129-BB72-4066-9C6F-67C4CF302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3" name="Freeform 178">
              <a:extLst>
                <a:ext uri="{FF2B5EF4-FFF2-40B4-BE49-F238E27FC236}">
                  <a16:creationId xmlns:a16="http://schemas.microsoft.com/office/drawing/2014/main" xmlns="" id="{935B2D65-0FA4-4D2D-8437-2C4AC34F5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" name="Freeform 180">
              <a:extLst>
                <a:ext uri="{FF2B5EF4-FFF2-40B4-BE49-F238E27FC236}">
                  <a16:creationId xmlns:a16="http://schemas.microsoft.com/office/drawing/2014/main" xmlns="" id="{D668EF43-6959-4286-87A9-DC3B66D25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" name="Freeform 181">
              <a:extLst>
                <a:ext uri="{FF2B5EF4-FFF2-40B4-BE49-F238E27FC236}">
                  <a16:creationId xmlns:a16="http://schemas.microsoft.com/office/drawing/2014/main" xmlns="" id="{461DB49E-FE0A-4A30-945F-D56339D9E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" name="Freeform 182">
              <a:extLst>
                <a:ext uri="{FF2B5EF4-FFF2-40B4-BE49-F238E27FC236}">
                  <a16:creationId xmlns:a16="http://schemas.microsoft.com/office/drawing/2014/main" xmlns="" id="{66BCEA2A-4BA1-4928-8D82-C795697E2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" name="Freeform 184">
              <a:extLst>
                <a:ext uri="{FF2B5EF4-FFF2-40B4-BE49-F238E27FC236}">
                  <a16:creationId xmlns:a16="http://schemas.microsoft.com/office/drawing/2014/main" xmlns="" id="{8F9234F4-C3C2-46CC-940B-F8402C1C21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" name="Freeform 185">
              <a:extLst>
                <a:ext uri="{FF2B5EF4-FFF2-40B4-BE49-F238E27FC236}">
                  <a16:creationId xmlns:a16="http://schemas.microsoft.com/office/drawing/2014/main" xmlns="" id="{F0EF5736-0022-45FA-9443-E751D4191B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176573"/>
              <a:ext cx="251667" cy="312152"/>
            </a:xfrm>
            <a:custGeom>
              <a:avLst/>
              <a:gdLst>
                <a:gd name="T0" fmla="*/ 0 w 1029"/>
                <a:gd name="T1" fmla="*/ 638 h 1276"/>
                <a:gd name="T2" fmla="*/ 1028 w 1029"/>
                <a:gd name="T3" fmla="*/ 1275 h 1276"/>
                <a:gd name="T4" fmla="*/ 1028 w 1029"/>
                <a:gd name="T5" fmla="*/ 0 h 1276"/>
                <a:gd name="T6" fmla="*/ 0 w 1029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6">
                  <a:moveTo>
                    <a:pt x="0" y="638"/>
                  </a:moveTo>
                  <a:lnTo>
                    <a:pt x="1028" y="1275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" name="Freeform 189">
              <a:extLst>
                <a:ext uri="{FF2B5EF4-FFF2-40B4-BE49-F238E27FC236}">
                  <a16:creationId xmlns:a16="http://schemas.microsoft.com/office/drawing/2014/main" xmlns="" id="{AD9DD250-2D0F-4803-AED9-9F1CA6E22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" name="Freeform 190">
              <a:extLst>
                <a:ext uri="{FF2B5EF4-FFF2-40B4-BE49-F238E27FC236}">
                  <a16:creationId xmlns:a16="http://schemas.microsoft.com/office/drawing/2014/main" xmlns="" id="{8CC43D36-6723-48D8-8E10-9EE53A7B8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" name="Freeform 195">
              <a:extLst>
                <a:ext uri="{FF2B5EF4-FFF2-40B4-BE49-F238E27FC236}">
                  <a16:creationId xmlns:a16="http://schemas.microsoft.com/office/drawing/2014/main" xmlns="" id="{FFBF5BC9-6865-453F-B442-E23327F54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" name="Freeform 196">
              <a:extLst>
                <a:ext uri="{FF2B5EF4-FFF2-40B4-BE49-F238E27FC236}">
                  <a16:creationId xmlns:a16="http://schemas.microsoft.com/office/drawing/2014/main" xmlns="" id="{EC39C9F6-77DE-43A8-A168-5F3D98928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72732"/>
              <a:ext cx="251667" cy="313233"/>
            </a:xfrm>
            <a:custGeom>
              <a:avLst/>
              <a:gdLst>
                <a:gd name="T0" fmla="*/ 0 w 1029"/>
                <a:gd name="T1" fmla="*/ 638 h 1277"/>
                <a:gd name="T2" fmla="*/ 1028 w 1029"/>
                <a:gd name="T3" fmla="*/ 1276 h 1277"/>
                <a:gd name="T4" fmla="*/ 1028 w 1029"/>
                <a:gd name="T5" fmla="*/ 0 h 1277"/>
                <a:gd name="T6" fmla="*/ 0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0" y="638"/>
                  </a:moveTo>
                  <a:lnTo>
                    <a:pt x="1028" y="1276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3" name="Freeform 197">
              <a:extLst>
                <a:ext uri="{FF2B5EF4-FFF2-40B4-BE49-F238E27FC236}">
                  <a16:creationId xmlns:a16="http://schemas.microsoft.com/office/drawing/2014/main" xmlns="" id="{E2EF3603-5DA3-462E-92C1-226A16B596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65172"/>
              <a:ext cx="252747" cy="164177"/>
            </a:xfrm>
            <a:custGeom>
              <a:avLst/>
              <a:gdLst>
                <a:gd name="T0" fmla="*/ 52 w 1031"/>
                <a:gd name="T1" fmla="*/ 0 h 671"/>
                <a:gd name="T2" fmla="*/ 0 w 1031"/>
                <a:gd name="T3" fmla="*/ 32 h 671"/>
                <a:gd name="T4" fmla="*/ 1030 w 1031"/>
                <a:gd name="T5" fmla="*/ 670 h 671"/>
                <a:gd name="T6" fmla="*/ 1030 w 1031"/>
                <a:gd name="T7" fmla="*/ 0 h 671"/>
                <a:gd name="T8" fmla="*/ 52 w 1031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1">
                  <a:moveTo>
                    <a:pt x="52" y="0"/>
                  </a:moveTo>
                  <a:lnTo>
                    <a:pt x="0" y="32"/>
                  </a:lnTo>
                  <a:lnTo>
                    <a:pt x="1030" y="670"/>
                  </a:lnTo>
                  <a:lnTo>
                    <a:pt x="1030" y="0"/>
                  </a:lnTo>
                  <a:lnTo>
                    <a:pt x="52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4" name="Freeform 199">
              <a:extLst>
                <a:ext uri="{FF2B5EF4-FFF2-40B4-BE49-F238E27FC236}">
                  <a16:creationId xmlns:a16="http://schemas.microsoft.com/office/drawing/2014/main" xmlns="" id="{A1D0BADA-2B6C-4167-93B7-ECC72AE13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5" name="Freeform 203">
              <a:extLst>
                <a:ext uri="{FF2B5EF4-FFF2-40B4-BE49-F238E27FC236}">
                  <a16:creationId xmlns:a16="http://schemas.microsoft.com/office/drawing/2014/main" xmlns="" id="{FEC6F717-3057-4B48-A527-889CE5F3D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6" name="Freeform 204">
              <a:extLst>
                <a:ext uri="{FF2B5EF4-FFF2-40B4-BE49-F238E27FC236}">
                  <a16:creationId xmlns:a16="http://schemas.microsoft.com/office/drawing/2014/main" xmlns="" id="{ED4594F8-0F5C-4A9D-B089-E733F1E98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7" name="Freeform 300">
              <a:extLst>
                <a:ext uri="{FF2B5EF4-FFF2-40B4-BE49-F238E27FC236}">
                  <a16:creationId xmlns:a16="http://schemas.microsoft.com/office/drawing/2014/main" xmlns="" id="{B8955B52-1929-4B11-8471-46016AE7E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8" name="Freeform 301">
              <a:extLst>
                <a:ext uri="{FF2B5EF4-FFF2-40B4-BE49-F238E27FC236}">
                  <a16:creationId xmlns:a16="http://schemas.microsoft.com/office/drawing/2014/main" xmlns="" id="{3D845DED-8B4A-49E0-9891-9B8B2F696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9" name="Freeform 213">
              <a:extLst>
                <a:ext uri="{FF2B5EF4-FFF2-40B4-BE49-F238E27FC236}">
                  <a16:creationId xmlns:a16="http://schemas.microsoft.com/office/drawing/2014/main" xmlns="" id="{1972A4E2-6EF2-43EF-B0C4-78472C6B2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324875"/>
              <a:ext cx="251667" cy="313233"/>
            </a:xfrm>
            <a:custGeom>
              <a:avLst/>
              <a:gdLst>
                <a:gd name="T0" fmla="*/ 1028 w 1029"/>
                <a:gd name="T1" fmla="*/ 637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0" name="Freeform 216">
              <a:extLst>
                <a:ext uri="{FF2B5EF4-FFF2-40B4-BE49-F238E27FC236}">
                  <a16:creationId xmlns:a16="http://schemas.microsoft.com/office/drawing/2014/main" xmlns="" id="{8DF400F0-961F-418B-9625-DD9D38E0C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028269"/>
              <a:ext cx="251667" cy="313233"/>
            </a:xfrm>
            <a:custGeom>
              <a:avLst/>
              <a:gdLst>
                <a:gd name="T0" fmla="*/ 1028 w 1029"/>
                <a:gd name="T1" fmla="*/ 638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1" name="Freeform 221">
              <a:extLst>
                <a:ext uri="{FF2B5EF4-FFF2-40B4-BE49-F238E27FC236}">
                  <a16:creationId xmlns:a16="http://schemas.microsoft.com/office/drawing/2014/main" xmlns="" id="{86EDC031-93D3-43A9-AAAF-23AF5E1837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2" name="Freeform 222">
              <a:extLst>
                <a:ext uri="{FF2B5EF4-FFF2-40B4-BE49-F238E27FC236}">
                  <a16:creationId xmlns:a16="http://schemas.microsoft.com/office/drawing/2014/main" xmlns="" id="{7BE11C17-D5BB-494F-8891-6E459062D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06305753-3237-40F3-BE55-D7DBE53EF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4" name="Freeform 224">
              <a:extLst>
                <a:ext uri="{FF2B5EF4-FFF2-40B4-BE49-F238E27FC236}">
                  <a16:creationId xmlns:a16="http://schemas.microsoft.com/office/drawing/2014/main" xmlns="" id="{F66C3893-22FA-44EA-B797-3D55C7939B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65171"/>
              <a:ext cx="251667" cy="163097"/>
            </a:xfrm>
            <a:custGeom>
              <a:avLst/>
              <a:gdLst>
                <a:gd name="T0" fmla="*/ 0 w 1029"/>
                <a:gd name="T1" fmla="*/ 0 h 667"/>
                <a:gd name="T2" fmla="*/ 0 w 1029"/>
                <a:gd name="T3" fmla="*/ 666 h 667"/>
                <a:gd name="T4" fmla="*/ 1028 w 1029"/>
                <a:gd name="T5" fmla="*/ 28 h 667"/>
                <a:gd name="T6" fmla="*/ 983 w 1029"/>
                <a:gd name="T7" fmla="*/ 0 h 667"/>
                <a:gd name="T8" fmla="*/ 0 w 1029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9" h="667">
                  <a:moveTo>
                    <a:pt x="0" y="0"/>
                  </a:moveTo>
                  <a:lnTo>
                    <a:pt x="0" y="666"/>
                  </a:lnTo>
                  <a:lnTo>
                    <a:pt x="1028" y="28"/>
                  </a:lnTo>
                  <a:lnTo>
                    <a:pt x="983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5" name="Freeform 225">
              <a:extLst>
                <a:ext uri="{FF2B5EF4-FFF2-40B4-BE49-F238E27FC236}">
                  <a16:creationId xmlns:a16="http://schemas.microsoft.com/office/drawing/2014/main" xmlns="" id="{FA96D1DC-3D52-43A6-AB7E-E3494A3680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6" name="Freeform 227">
              <a:extLst>
                <a:ext uri="{FF2B5EF4-FFF2-40B4-BE49-F238E27FC236}">
                  <a16:creationId xmlns:a16="http://schemas.microsoft.com/office/drawing/2014/main" xmlns="" id="{AD034F82-A286-4C4C-9389-0E53ACF34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7" name="Freeform 228">
              <a:extLst>
                <a:ext uri="{FF2B5EF4-FFF2-40B4-BE49-F238E27FC236}">
                  <a16:creationId xmlns:a16="http://schemas.microsoft.com/office/drawing/2014/main" xmlns="" id="{4A4597E1-3F71-4307-A63A-CE6166DC9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65172"/>
              <a:ext cx="252747" cy="164177"/>
            </a:xfrm>
            <a:custGeom>
              <a:avLst/>
              <a:gdLst>
                <a:gd name="T0" fmla="*/ 0 w 1030"/>
                <a:gd name="T1" fmla="*/ 0 h 671"/>
                <a:gd name="T2" fmla="*/ 0 w 1030"/>
                <a:gd name="T3" fmla="*/ 670 h 671"/>
                <a:gd name="T4" fmla="*/ 1029 w 1030"/>
                <a:gd name="T5" fmla="*/ 32 h 671"/>
                <a:gd name="T6" fmla="*/ 977 w 1030"/>
                <a:gd name="T7" fmla="*/ 0 h 671"/>
                <a:gd name="T8" fmla="*/ 0 w 1030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1">
                  <a:moveTo>
                    <a:pt x="0" y="0"/>
                  </a:moveTo>
                  <a:lnTo>
                    <a:pt x="0" y="670"/>
                  </a:lnTo>
                  <a:lnTo>
                    <a:pt x="1029" y="32"/>
                  </a:lnTo>
                  <a:lnTo>
                    <a:pt x="977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8" name="Freeform 230">
              <a:extLst>
                <a:ext uri="{FF2B5EF4-FFF2-40B4-BE49-F238E27FC236}">
                  <a16:creationId xmlns:a16="http://schemas.microsoft.com/office/drawing/2014/main" xmlns="" id="{C62C42A7-AA4E-4B89-B31A-9B2AC6759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9" name="Freeform 267">
              <a:extLst>
                <a:ext uri="{FF2B5EF4-FFF2-40B4-BE49-F238E27FC236}">
                  <a16:creationId xmlns:a16="http://schemas.microsoft.com/office/drawing/2014/main" xmlns="" id="{60F8D174-6F9A-4ABA-89B4-3A7C715F4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0" name="Freeform 271">
              <a:extLst>
                <a:ext uri="{FF2B5EF4-FFF2-40B4-BE49-F238E27FC236}">
                  <a16:creationId xmlns:a16="http://schemas.microsoft.com/office/drawing/2014/main" xmlns="" id="{2B270D12-6747-44AF-9B95-AF78F7D8A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03042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1" name="Freeform 272">
              <a:extLst>
                <a:ext uri="{FF2B5EF4-FFF2-40B4-BE49-F238E27FC236}">
                  <a16:creationId xmlns:a16="http://schemas.microsoft.com/office/drawing/2014/main" xmlns="" id="{0372FF16-E1C1-462B-A89B-F829F56A1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65172"/>
              <a:ext cx="252747" cy="165257"/>
            </a:xfrm>
            <a:custGeom>
              <a:avLst/>
              <a:gdLst>
                <a:gd name="T0" fmla="*/ 56 w 1030"/>
                <a:gd name="T1" fmla="*/ 0 h 674"/>
                <a:gd name="T2" fmla="*/ 0 w 1030"/>
                <a:gd name="T3" fmla="*/ 35 h 674"/>
                <a:gd name="T4" fmla="*/ 1029 w 1030"/>
                <a:gd name="T5" fmla="*/ 673 h 674"/>
                <a:gd name="T6" fmla="*/ 1029 w 1030"/>
                <a:gd name="T7" fmla="*/ 0 h 674"/>
                <a:gd name="T8" fmla="*/ 56 w 1030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4">
                  <a:moveTo>
                    <a:pt x="56" y="0"/>
                  </a:moveTo>
                  <a:lnTo>
                    <a:pt x="0" y="35"/>
                  </a:lnTo>
                  <a:lnTo>
                    <a:pt x="1029" y="673"/>
                  </a:lnTo>
                  <a:lnTo>
                    <a:pt x="1029" y="0"/>
                  </a:lnTo>
                  <a:lnTo>
                    <a:pt x="56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2" name="Freeform 278">
              <a:extLst>
                <a:ext uri="{FF2B5EF4-FFF2-40B4-BE49-F238E27FC236}">
                  <a16:creationId xmlns:a16="http://schemas.microsoft.com/office/drawing/2014/main" xmlns="" id="{2777F24A-CD9D-4C75-A849-8C5A3BDBD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3" name="Freeform 279">
              <a:extLst>
                <a:ext uri="{FF2B5EF4-FFF2-40B4-BE49-F238E27FC236}">
                  <a16:creationId xmlns:a16="http://schemas.microsoft.com/office/drawing/2014/main" xmlns="" id="{46F7A9FB-4075-400D-A406-6E31E11B8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65172"/>
              <a:ext cx="252747" cy="165257"/>
            </a:xfrm>
            <a:custGeom>
              <a:avLst/>
              <a:gdLst>
                <a:gd name="T0" fmla="*/ 57 w 1031"/>
                <a:gd name="T1" fmla="*/ 0 h 674"/>
                <a:gd name="T2" fmla="*/ 0 w 1031"/>
                <a:gd name="T3" fmla="*/ 35 h 674"/>
                <a:gd name="T4" fmla="*/ 1030 w 1031"/>
                <a:gd name="T5" fmla="*/ 673 h 674"/>
                <a:gd name="T6" fmla="*/ 1030 w 1031"/>
                <a:gd name="T7" fmla="*/ 0 h 674"/>
                <a:gd name="T8" fmla="*/ 57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57" y="0"/>
                  </a:moveTo>
                  <a:lnTo>
                    <a:pt x="0" y="35"/>
                  </a:lnTo>
                  <a:lnTo>
                    <a:pt x="1030" y="673"/>
                  </a:lnTo>
                  <a:lnTo>
                    <a:pt x="1030" y="0"/>
                  </a:lnTo>
                  <a:lnTo>
                    <a:pt x="57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4" name="Freeform 280">
              <a:extLst>
                <a:ext uri="{FF2B5EF4-FFF2-40B4-BE49-F238E27FC236}">
                  <a16:creationId xmlns:a16="http://schemas.microsoft.com/office/drawing/2014/main" xmlns="" id="{8D3D5535-2F43-4BD7-8E43-971EDF13C8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334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5" name="Freeform 281">
              <a:extLst>
                <a:ext uri="{FF2B5EF4-FFF2-40B4-BE49-F238E27FC236}">
                  <a16:creationId xmlns:a16="http://schemas.microsoft.com/office/drawing/2014/main" xmlns="" id="{F203B7A8-C581-4ED5-BCE7-7105927F2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33426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6" name="Freeform 282">
              <a:extLst>
                <a:ext uri="{FF2B5EF4-FFF2-40B4-BE49-F238E27FC236}">
                  <a16:creationId xmlns:a16="http://schemas.microsoft.com/office/drawing/2014/main" xmlns="" id="{B559829D-981B-494B-AAE4-8E6D9DB30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7" name="Freeform 285">
              <a:extLst>
                <a:ext uri="{FF2B5EF4-FFF2-40B4-BE49-F238E27FC236}">
                  <a16:creationId xmlns:a16="http://schemas.microsoft.com/office/drawing/2014/main" xmlns="" id="{1AF5F987-DBD7-4C18-9891-1DB2D1C3A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8" name="Freeform 286">
              <a:extLst>
                <a:ext uri="{FF2B5EF4-FFF2-40B4-BE49-F238E27FC236}">
                  <a16:creationId xmlns:a16="http://schemas.microsoft.com/office/drawing/2014/main" xmlns="" id="{93AA6180-DD85-4CA2-B7BA-2AE67E0B8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9" name="Freeform 289">
              <a:extLst>
                <a:ext uri="{FF2B5EF4-FFF2-40B4-BE49-F238E27FC236}">
                  <a16:creationId xmlns:a16="http://schemas.microsoft.com/office/drawing/2014/main" xmlns="" id="{2E5B11DC-45B8-408F-9837-63DDE8CB1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0" name="Freeform 290">
              <a:extLst>
                <a:ext uri="{FF2B5EF4-FFF2-40B4-BE49-F238E27FC236}">
                  <a16:creationId xmlns:a16="http://schemas.microsoft.com/office/drawing/2014/main" xmlns="" id="{7A25626B-E875-446E-AA36-1015EE27AB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65172"/>
              <a:ext cx="252747" cy="166337"/>
            </a:xfrm>
            <a:custGeom>
              <a:avLst/>
              <a:gdLst>
                <a:gd name="T0" fmla="*/ 63 w 1031"/>
                <a:gd name="T1" fmla="*/ 0 h 678"/>
                <a:gd name="T2" fmla="*/ 0 w 1031"/>
                <a:gd name="T3" fmla="*/ 39 h 678"/>
                <a:gd name="T4" fmla="*/ 1030 w 1031"/>
                <a:gd name="T5" fmla="*/ 677 h 678"/>
                <a:gd name="T6" fmla="*/ 1030 w 1031"/>
                <a:gd name="T7" fmla="*/ 0 h 678"/>
                <a:gd name="T8" fmla="*/ 63 w 1031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8">
                  <a:moveTo>
                    <a:pt x="63" y="0"/>
                  </a:moveTo>
                  <a:lnTo>
                    <a:pt x="0" y="39"/>
                  </a:lnTo>
                  <a:lnTo>
                    <a:pt x="1030" y="677"/>
                  </a:lnTo>
                  <a:lnTo>
                    <a:pt x="1030" y="0"/>
                  </a:lnTo>
                  <a:lnTo>
                    <a:pt x="63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1" name="Freeform 292">
              <a:extLst>
                <a:ext uri="{FF2B5EF4-FFF2-40B4-BE49-F238E27FC236}">
                  <a16:creationId xmlns:a16="http://schemas.microsoft.com/office/drawing/2014/main" xmlns="" id="{C7AA436E-521D-484D-9B27-11BC2CE57B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2" name="Freeform 297">
              <a:extLst>
                <a:ext uri="{FF2B5EF4-FFF2-40B4-BE49-F238E27FC236}">
                  <a16:creationId xmlns:a16="http://schemas.microsoft.com/office/drawing/2014/main" xmlns="" id="{3B2F22ED-C159-4579-9CC6-61B918F088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185965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3" name="Freeform 298">
              <a:extLst>
                <a:ext uri="{FF2B5EF4-FFF2-40B4-BE49-F238E27FC236}">
                  <a16:creationId xmlns:a16="http://schemas.microsoft.com/office/drawing/2014/main" xmlns="" id="{34593992-2E54-495A-951D-801549ABB5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4" name="Freeform 300">
              <a:extLst>
                <a:ext uri="{FF2B5EF4-FFF2-40B4-BE49-F238E27FC236}">
                  <a16:creationId xmlns:a16="http://schemas.microsoft.com/office/drawing/2014/main" xmlns="" id="{A11A7849-637D-43DC-8999-227D330F5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7489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5" name="Freeform 301">
              <a:extLst>
                <a:ext uri="{FF2B5EF4-FFF2-40B4-BE49-F238E27FC236}">
                  <a16:creationId xmlns:a16="http://schemas.microsoft.com/office/drawing/2014/main" xmlns="" id="{F39C03B0-A1E0-4390-84AF-BAA20B529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6" name="Freeform 307">
              <a:extLst>
                <a:ext uri="{FF2B5EF4-FFF2-40B4-BE49-F238E27FC236}">
                  <a16:creationId xmlns:a16="http://schemas.microsoft.com/office/drawing/2014/main" xmlns="" id="{7EB6C825-07EC-4F9F-B2E7-984CE1C24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7" name="Freeform 309">
              <a:extLst>
                <a:ext uri="{FF2B5EF4-FFF2-40B4-BE49-F238E27FC236}">
                  <a16:creationId xmlns:a16="http://schemas.microsoft.com/office/drawing/2014/main" xmlns="" id="{C46141C4-777A-47F7-ACEC-8AA33BD2FA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8" name="Freeform 312">
              <a:extLst>
                <a:ext uri="{FF2B5EF4-FFF2-40B4-BE49-F238E27FC236}">
                  <a16:creationId xmlns:a16="http://schemas.microsoft.com/office/drawing/2014/main" xmlns="" id="{B4538C59-2BA7-435A-BE13-8A748D97D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4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4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9" name="Freeform 313">
              <a:extLst>
                <a:ext uri="{FF2B5EF4-FFF2-40B4-BE49-F238E27FC236}">
                  <a16:creationId xmlns:a16="http://schemas.microsoft.com/office/drawing/2014/main" xmlns="" id="{2269C881-EEA7-46DF-B133-B19FAFA1A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73813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0" name="Freeform 314">
              <a:extLst>
                <a:ext uri="{FF2B5EF4-FFF2-40B4-BE49-F238E27FC236}">
                  <a16:creationId xmlns:a16="http://schemas.microsoft.com/office/drawing/2014/main" xmlns="" id="{2343A297-3F9D-4CCE-8B2A-76AD06DFD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3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1" name="Freeform 315">
              <a:extLst>
                <a:ext uri="{FF2B5EF4-FFF2-40B4-BE49-F238E27FC236}">
                  <a16:creationId xmlns:a16="http://schemas.microsoft.com/office/drawing/2014/main" xmlns="" id="{62CB6C20-1C8C-423C-B9B4-99D576D901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73813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2" name="Freeform 317">
              <a:extLst>
                <a:ext uri="{FF2B5EF4-FFF2-40B4-BE49-F238E27FC236}">
                  <a16:creationId xmlns:a16="http://schemas.microsoft.com/office/drawing/2014/main" xmlns="" id="{B728DD62-B41A-41FB-AA5C-7375A24899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3" name="Freeform 318">
              <a:extLst>
                <a:ext uri="{FF2B5EF4-FFF2-40B4-BE49-F238E27FC236}">
                  <a16:creationId xmlns:a16="http://schemas.microsoft.com/office/drawing/2014/main" xmlns="" id="{6B77EBB4-118B-4E42-82EA-9A09894DE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73813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4" name="Freeform 322">
              <a:extLst>
                <a:ext uri="{FF2B5EF4-FFF2-40B4-BE49-F238E27FC236}">
                  <a16:creationId xmlns:a16="http://schemas.microsoft.com/office/drawing/2014/main" xmlns="" id="{1EE7C07E-9E28-4C25-81C9-D5E0F108F7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185965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5" name="Freeform 325">
              <a:extLst>
                <a:ext uri="{FF2B5EF4-FFF2-40B4-BE49-F238E27FC236}">
                  <a16:creationId xmlns:a16="http://schemas.microsoft.com/office/drawing/2014/main" xmlns="" id="{0E330EE4-9D5F-4976-86E3-20C4BFCFD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03042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6" name="Freeform 326">
              <a:extLst>
                <a:ext uri="{FF2B5EF4-FFF2-40B4-BE49-F238E27FC236}">
                  <a16:creationId xmlns:a16="http://schemas.microsoft.com/office/drawing/2014/main" xmlns="" id="{1925EA00-0351-415C-BDEF-E4B5B2B7B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65172"/>
              <a:ext cx="252747" cy="166337"/>
            </a:xfrm>
            <a:custGeom>
              <a:avLst/>
              <a:gdLst>
                <a:gd name="T0" fmla="*/ 0 w 1030"/>
                <a:gd name="T1" fmla="*/ 0 h 678"/>
                <a:gd name="T2" fmla="*/ 0 w 1030"/>
                <a:gd name="T3" fmla="*/ 677 h 678"/>
                <a:gd name="T4" fmla="*/ 1029 w 1030"/>
                <a:gd name="T5" fmla="*/ 39 h 678"/>
                <a:gd name="T6" fmla="*/ 967 w 1030"/>
                <a:gd name="T7" fmla="*/ 0 h 678"/>
                <a:gd name="T8" fmla="*/ 0 w 1030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8">
                  <a:moveTo>
                    <a:pt x="0" y="0"/>
                  </a:moveTo>
                  <a:lnTo>
                    <a:pt x="0" y="677"/>
                  </a:lnTo>
                  <a:lnTo>
                    <a:pt x="1029" y="39"/>
                  </a:lnTo>
                  <a:lnTo>
                    <a:pt x="967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7" name="Freeform 328">
              <a:extLst>
                <a:ext uri="{FF2B5EF4-FFF2-40B4-BE49-F238E27FC236}">
                  <a16:creationId xmlns:a16="http://schemas.microsoft.com/office/drawing/2014/main" xmlns="" id="{FCF5F090-0AAD-4D1E-B8C6-673B58FC72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334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</p:grpSp>
    </p:spTree>
    <p:extLst>
      <p:ext uri="{BB962C8B-B14F-4D97-AF65-F5344CB8AC3E}">
        <p14:creationId xmlns:p14="http://schemas.microsoft.com/office/powerpoint/2010/main" val="1982406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3">
            <a:extLst>
              <a:ext uri="{FF2B5EF4-FFF2-40B4-BE49-F238E27FC236}">
                <a16:creationId xmlns:a16="http://schemas.microsoft.com/office/drawing/2014/main" xmlns="" id="{CFE87523-64F5-4DF2-9194-CEF18119B7D8}"/>
              </a:ext>
            </a:extLst>
          </p:cNvPr>
          <p:cNvSpPr txBox="1"/>
          <p:nvPr/>
        </p:nvSpPr>
        <p:spPr>
          <a:xfrm>
            <a:off x="5543550" y="398828"/>
            <a:ext cx="3490052" cy="358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endParaRPr lang="en-US" sz="1600" dirty="0">
              <a:solidFill>
                <a:schemeClr val="tx2"/>
              </a:solidFill>
              <a:latin typeface="Montserrat" pitchFamily="2" charset="77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5546519C-4DF5-4F09-B133-9891D7E75060}"/>
              </a:ext>
            </a:extLst>
          </p:cNvPr>
          <p:cNvSpPr/>
          <p:nvPr/>
        </p:nvSpPr>
        <p:spPr>
          <a:xfrm>
            <a:off x="7219950" y="2260600"/>
            <a:ext cx="1250950" cy="28194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CFB9413D-95F8-4772-A8CC-BC9A555972A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64" t="71501" r="3873" b="2906"/>
          <a:stretch/>
        </p:blipFill>
        <p:spPr>
          <a:xfrm>
            <a:off x="939874" y="2260600"/>
            <a:ext cx="7385148" cy="1668026"/>
          </a:xfrm>
          <a:prstGeom prst="rect">
            <a:avLst/>
          </a:prstGeom>
        </p:spPr>
      </p:pic>
      <p:sp>
        <p:nvSpPr>
          <p:cNvPr id="9" name="TextBox 104">
            <a:extLst>
              <a:ext uri="{FF2B5EF4-FFF2-40B4-BE49-F238E27FC236}">
                <a16:creationId xmlns:a16="http://schemas.microsoft.com/office/drawing/2014/main" xmlns="" id="{E80E24EF-700C-4D37-90C5-99CEA0168A66}"/>
              </a:ext>
            </a:extLst>
          </p:cNvPr>
          <p:cNvSpPr txBox="1"/>
          <p:nvPr/>
        </p:nvSpPr>
        <p:spPr>
          <a:xfrm>
            <a:off x="964855" y="589906"/>
            <a:ext cx="75060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0000"/>
                </a:solidFill>
                <a:latin typeface="Montserrat"/>
              </a:rPr>
              <a:t>Um engenheiro quer construir um túnel entre os ponto A e B onde se localiza um morro. Do ponto C ele visualiza os ponto A e B e obtém os valores AC = 260 m, BC = 420 m e ACB = 52°. Qual será o comprimento desse túnel? Use cos(52°) = 0,62.</a:t>
            </a:r>
          </a:p>
        </p:txBody>
      </p:sp>
      <p:sp>
        <p:nvSpPr>
          <p:cNvPr id="7" name="Triangle 1">
            <a:extLst>
              <a:ext uri="{FF2B5EF4-FFF2-40B4-BE49-F238E27FC236}">
                <a16:creationId xmlns:a16="http://schemas.microsoft.com/office/drawing/2014/main" xmlns="" id="{99AF61EA-A9C4-454E-B783-7651102B08A7}"/>
              </a:ext>
            </a:extLst>
          </p:cNvPr>
          <p:cNvSpPr/>
          <p:nvPr/>
        </p:nvSpPr>
        <p:spPr>
          <a:xfrm>
            <a:off x="398375" y="646821"/>
            <a:ext cx="553192" cy="462405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C367C2D1-3AFC-4042-88F3-83FF1C70DC7A}"/>
              </a:ext>
            </a:extLst>
          </p:cNvPr>
          <p:cNvSpPr txBox="1"/>
          <p:nvPr/>
        </p:nvSpPr>
        <p:spPr>
          <a:xfrm>
            <a:off x="538965" y="723655"/>
            <a:ext cx="553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71085C7A-DC0C-4B9F-AB21-D47E3A31F9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2374" y="0"/>
            <a:ext cx="83975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1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ângulo isósceles 1">
            <a:extLst>
              <a:ext uri="{FF2B5EF4-FFF2-40B4-BE49-F238E27FC236}">
                <a16:creationId xmlns:a16="http://schemas.microsoft.com/office/drawing/2014/main" xmlns="" id="{325B824F-51B7-4B0A-9D77-D0BCB190F99E}"/>
              </a:ext>
            </a:extLst>
          </p:cNvPr>
          <p:cNvSpPr/>
          <p:nvPr/>
        </p:nvSpPr>
        <p:spPr>
          <a:xfrm>
            <a:off x="1013551" y="1504918"/>
            <a:ext cx="2732183" cy="1949986"/>
          </a:xfrm>
          <a:prstGeom prst="triangle">
            <a:avLst>
              <a:gd name="adj" fmla="val 22581"/>
            </a:avLst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961CAC17-D416-41F7-979A-B6E4DDF64A5C}"/>
              </a:ext>
            </a:extLst>
          </p:cNvPr>
          <p:cNvSpPr txBox="1"/>
          <p:nvPr/>
        </p:nvSpPr>
        <p:spPr>
          <a:xfrm>
            <a:off x="1558886" y="1206838"/>
            <a:ext cx="16525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98" name="CaixaDeTexto 97">
            <a:extLst>
              <a:ext uri="{FF2B5EF4-FFF2-40B4-BE49-F238E27FC236}">
                <a16:creationId xmlns:a16="http://schemas.microsoft.com/office/drawing/2014/main" xmlns="" id="{FCA20767-1C56-445C-AEAA-20E49CF0C082}"/>
              </a:ext>
            </a:extLst>
          </p:cNvPr>
          <p:cNvSpPr txBox="1"/>
          <p:nvPr/>
        </p:nvSpPr>
        <p:spPr>
          <a:xfrm>
            <a:off x="798721" y="3454904"/>
            <a:ext cx="16525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2"/>
                </a:solidFill>
              </a:rPr>
              <a:t>B</a:t>
            </a:r>
          </a:p>
        </p:txBody>
      </p:sp>
      <p:sp>
        <p:nvSpPr>
          <p:cNvPr id="99" name="CaixaDeTexto 98">
            <a:extLst>
              <a:ext uri="{FF2B5EF4-FFF2-40B4-BE49-F238E27FC236}">
                <a16:creationId xmlns:a16="http://schemas.microsoft.com/office/drawing/2014/main" xmlns="" id="{9B752844-24E5-4EED-8DF4-F92CD50535E5}"/>
              </a:ext>
            </a:extLst>
          </p:cNvPr>
          <p:cNvSpPr txBox="1"/>
          <p:nvPr/>
        </p:nvSpPr>
        <p:spPr>
          <a:xfrm>
            <a:off x="3630058" y="3452902"/>
            <a:ext cx="16525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2"/>
                </a:solidFill>
              </a:rPr>
              <a:t>C</a:t>
            </a:r>
          </a:p>
        </p:txBody>
      </p:sp>
      <p:sp>
        <p:nvSpPr>
          <p:cNvPr id="100" name="CaixaDeTexto 99">
            <a:extLst>
              <a:ext uri="{FF2B5EF4-FFF2-40B4-BE49-F238E27FC236}">
                <a16:creationId xmlns:a16="http://schemas.microsoft.com/office/drawing/2014/main" xmlns="" id="{C37A44BE-43FB-4650-9B7E-A20BDEBAE5C0}"/>
              </a:ext>
            </a:extLst>
          </p:cNvPr>
          <p:cNvSpPr txBox="1"/>
          <p:nvPr/>
        </p:nvSpPr>
        <p:spPr>
          <a:xfrm>
            <a:off x="1921522" y="3485952"/>
            <a:ext cx="86666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2"/>
                </a:solidFill>
              </a:rPr>
              <a:t>420 m</a:t>
            </a:r>
          </a:p>
        </p:txBody>
      </p:sp>
      <p:sp>
        <p:nvSpPr>
          <p:cNvPr id="101" name="CaixaDeTexto 100">
            <a:extLst>
              <a:ext uri="{FF2B5EF4-FFF2-40B4-BE49-F238E27FC236}">
                <a16:creationId xmlns:a16="http://schemas.microsoft.com/office/drawing/2014/main" xmlns="" id="{8B41DF8C-5D4A-411C-B2F2-1F7451EA74C5}"/>
              </a:ext>
            </a:extLst>
          </p:cNvPr>
          <p:cNvSpPr txBox="1"/>
          <p:nvPr/>
        </p:nvSpPr>
        <p:spPr>
          <a:xfrm rot="17265408">
            <a:off x="836106" y="2329870"/>
            <a:ext cx="77914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2"/>
                </a:solidFill>
              </a:rPr>
              <a:t>260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CaixaDeTexto 101">
                <a:extLst>
                  <a:ext uri="{FF2B5EF4-FFF2-40B4-BE49-F238E27FC236}">
                    <a16:creationId xmlns:a16="http://schemas.microsoft.com/office/drawing/2014/main" xmlns="" id="{BB91CA39-E0B9-4E65-BCA2-4E7301298DC3}"/>
                  </a:ext>
                </a:extLst>
              </p:cNvPr>
              <p:cNvSpPr txBox="1"/>
              <p:nvPr/>
            </p:nvSpPr>
            <p:spPr>
              <a:xfrm>
                <a:off x="4167129" y="1772072"/>
                <a:ext cx="3963319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  <m:sup>
                          <m:r>
                            <a:rPr lang="pt-BR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BR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  <m:sup>
                          <m:r>
                            <a:rPr lang="pt-BR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pt-BR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𝐵𝐶</m:t>
                          </m:r>
                        </m:e>
                        <m:sup>
                          <m:r>
                            <a:rPr lang="pt-BR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−2</m:t>
                      </m:r>
                      <m:r>
                        <a:rPr lang="pt-BR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pt-BR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pt-BR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𝐵𝐶</m:t>
                      </m:r>
                      <m:r>
                        <a:rPr lang="pt-BR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func>
                        <m:funcPr>
                          <m:ctrlPr>
                            <a:rPr lang="pt-BR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BR" b="0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pt-BR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52°</m:t>
                          </m:r>
                        </m:e>
                      </m:func>
                    </m:oMath>
                  </m:oMathPara>
                </a14:m>
                <a:endParaRPr lang="pt-BR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02" name="CaixaDeTexto 101">
                <a:extLst>
                  <a:ext uri="{FF2B5EF4-FFF2-40B4-BE49-F238E27FC236}">
                    <a16:creationId xmlns:a16="http://schemas.microsoft.com/office/drawing/2014/main" id="{BB91CA39-E0B9-4E65-BCA2-4E7301298D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7129" y="1772072"/>
                <a:ext cx="3963319" cy="3000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CaixaDeTexto 103">
                <a:extLst>
                  <a:ext uri="{FF2B5EF4-FFF2-40B4-BE49-F238E27FC236}">
                    <a16:creationId xmlns:a16="http://schemas.microsoft.com/office/drawing/2014/main" xmlns="" id="{CE82A42C-25AF-40BF-80B3-C25A542498EA}"/>
                  </a:ext>
                </a:extLst>
              </p:cNvPr>
              <p:cNvSpPr txBox="1"/>
              <p:nvPr/>
            </p:nvSpPr>
            <p:spPr>
              <a:xfrm>
                <a:off x="4508651" y="2180252"/>
                <a:ext cx="3963319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pt-B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  <m:sup>
                        <m:r>
                          <a:rPr lang="pt-B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pt-BR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pt-BR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pt-B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260</m:t>
                        </m:r>
                      </m:e>
                      <m:sup>
                        <m:r>
                          <a:rPr lang="pt-BR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pt-BR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pt-BR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pt-B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420</m:t>
                        </m:r>
                      </m:e>
                      <m:sup>
                        <m:r>
                          <a:rPr lang="pt-B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pt-BR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−2(260) ∗420 ∗</m:t>
                    </m:r>
                  </m:oMath>
                </a14:m>
                <a:r>
                  <a:rPr lang="pt-BR" dirty="0">
                    <a:solidFill>
                      <a:schemeClr val="tx2"/>
                    </a:solidFill>
                  </a:rPr>
                  <a:t> 0,62</a:t>
                </a:r>
              </a:p>
            </p:txBody>
          </p:sp>
        </mc:Choice>
        <mc:Fallback xmlns="">
          <p:sp>
            <p:nvSpPr>
              <p:cNvPr id="104" name="CaixaDeTexto 103">
                <a:extLst>
                  <a:ext uri="{FF2B5EF4-FFF2-40B4-BE49-F238E27FC236}">
                    <a16:creationId xmlns:a16="http://schemas.microsoft.com/office/drawing/2014/main" id="{CE82A42C-25AF-40BF-80B3-C25A542498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651" y="2180252"/>
                <a:ext cx="3963319" cy="300082"/>
              </a:xfrm>
              <a:prstGeom prst="rect">
                <a:avLst/>
              </a:prstGeom>
              <a:blipFill>
                <a:blip r:embed="rId3"/>
                <a:stretch>
                  <a:fillRect t="-2041" b="-2244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CaixaDeTexto 104">
                <a:extLst>
                  <a:ext uri="{FF2B5EF4-FFF2-40B4-BE49-F238E27FC236}">
                    <a16:creationId xmlns:a16="http://schemas.microsoft.com/office/drawing/2014/main" xmlns="" id="{55387808-A491-4399-83BB-35A7AE7841BE}"/>
                  </a:ext>
                </a:extLst>
              </p:cNvPr>
              <p:cNvSpPr txBox="1"/>
              <p:nvPr/>
            </p:nvSpPr>
            <p:spPr>
              <a:xfrm>
                <a:off x="4167128" y="2597024"/>
                <a:ext cx="3963319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  <m:sup>
                          <m:r>
                            <a:rPr lang="pt-BR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pt-BR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08592</m:t>
                      </m:r>
                    </m:oMath>
                  </m:oMathPara>
                </a14:m>
                <a:endParaRPr lang="pt-BR" b="0" dirty="0">
                  <a:solidFill>
                    <a:schemeClr val="tx2"/>
                  </a:solidFill>
                </a:endParaRPr>
              </a:p>
              <a:p>
                <a:r>
                  <a:rPr lang="pt-BR" dirty="0">
                    <a:solidFill>
                      <a:schemeClr val="tx2"/>
                    </a:solidFill>
                  </a:rPr>
                  <a:t>		AB = 329,5 m</a:t>
                </a:r>
              </a:p>
            </p:txBody>
          </p:sp>
        </mc:Choice>
        <mc:Fallback xmlns="">
          <p:sp>
            <p:nvSpPr>
              <p:cNvPr id="105" name="CaixaDeTexto 104">
                <a:extLst>
                  <a:ext uri="{FF2B5EF4-FFF2-40B4-BE49-F238E27FC236}">
                    <a16:creationId xmlns:a16="http://schemas.microsoft.com/office/drawing/2014/main" id="{55387808-A491-4399-83BB-35A7AE7841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7128" y="2597024"/>
                <a:ext cx="3963319" cy="507831"/>
              </a:xfrm>
              <a:prstGeom prst="rect">
                <a:avLst/>
              </a:prstGeom>
              <a:blipFill>
                <a:blip r:embed="rId4"/>
                <a:stretch>
                  <a:fillRect b="-1204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7" name="Arco 106">
            <a:extLst>
              <a:ext uri="{FF2B5EF4-FFF2-40B4-BE49-F238E27FC236}">
                <a16:creationId xmlns:a16="http://schemas.microsoft.com/office/drawing/2014/main" xmlns="" id="{4E7365A0-3F47-4BF1-93D0-928B1473735A}"/>
              </a:ext>
            </a:extLst>
          </p:cNvPr>
          <p:cNvSpPr/>
          <p:nvPr/>
        </p:nvSpPr>
        <p:spPr>
          <a:xfrm>
            <a:off x="506774" y="3013228"/>
            <a:ext cx="914400" cy="914400"/>
          </a:xfrm>
          <a:prstGeom prst="arc">
            <a:avLst>
              <a:gd name="adj1" fmla="val 1750808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8" name="CaixaDeTexto 107">
            <a:extLst>
              <a:ext uri="{FF2B5EF4-FFF2-40B4-BE49-F238E27FC236}">
                <a16:creationId xmlns:a16="http://schemas.microsoft.com/office/drawing/2014/main" xmlns="" id="{1F82FD86-1B37-4F79-9C03-3CBC93C99622}"/>
              </a:ext>
            </a:extLst>
          </p:cNvPr>
          <p:cNvSpPr txBox="1"/>
          <p:nvPr/>
        </p:nvSpPr>
        <p:spPr>
          <a:xfrm>
            <a:off x="1366089" y="2954814"/>
            <a:ext cx="86666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2"/>
                </a:solidFill>
              </a:rPr>
              <a:t>52°</a:t>
            </a:r>
          </a:p>
        </p:txBody>
      </p:sp>
      <p:grpSp>
        <p:nvGrpSpPr>
          <p:cNvPr id="109" name="Group 153">
            <a:extLst>
              <a:ext uri="{FF2B5EF4-FFF2-40B4-BE49-F238E27FC236}">
                <a16:creationId xmlns:a16="http://schemas.microsoft.com/office/drawing/2014/main" xmlns="" id="{A25C72A4-E1D3-4888-9C30-45B42DC32595}"/>
              </a:ext>
            </a:extLst>
          </p:cNvPr>
          <p:cNvGrpSpPr/>
          <p:nvPr/>
        </p:nvGrpSpPr>
        <p:grpSpPr>
          <a:xfrm rot="5400000">
            <a:off x="5670063" y="2120809"/>
            <a:ext cx="5972476" cy="975398"/>
            <a:chOff x="1869557" y="865171"/>
            <a:chExt cx="4790303" cy="782331"/>
          </a:xfrm>
        </p:grpSpPr>
        <p:sp>
          <p:nvSpPr>
            <p:cNvPr id="110" name="Freeform 85">
              <a:extLst>
                <a:ext uri="{FF2B5EF4-FFF2-40B4-BE49-F238E27FC236}">
                  <a16:creationId xmlns:a16="http://schemas.microsoft.com/office/drawing/2014/main" xmlns="" id="{C2F056EF-D73A-4AAE-9222-E5BD93F8C6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1" name="Freeform 87">
              <a:extLst>
                <a:ext uri="{FF2B5EF4-FFF2-40B4-BE49-F238E27FC236}">
                  <a16:creationId xmlns:a16="http://schemas.microsoft.com/office/drawing/2014/main" xmlns="" id="{28D448B4-E8A4-4430-AC39-39183939B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2" name="Freeform 89">
              <a:extLst>
                <a:ext uri="{FF2B5EF4-FFF2-40B4-BE49-F238E27FC236}">
                  <a16:creationId xmlns:a16="http://schemas.microsoft.com/office/drawing/2014/main" xmlns="" id="{BCEEC647-D7C3-4937-84B3-3E2DCA6961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3" name="Freeform 91">
              <a:extLst>
                <a:ext uri="{FF2B5EF4-FFF2-40B4-BE49-F238E27FC236}">
                  <a16:creationId xmlns:a16="http://schemas.microsoft.com/office/drawing/2014/main" xmlns="" id="{90AF92E3-315A-4A49-B24D-24985B80EE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4" name="Freeform 92">
              <a:extLst>
                <a:ext uri="{FF2B5EF4-FFF2-40B4-BE49-F238E27FC236}">
                  <a16:creationId xmlns:a16="http://schemas.microsoft.com/office/drawing/2014/main" xmlns="" id="{8088E69E-4C1A-4E04-ACFA-E2E821459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5" name="Freeform 98">
              <a:extLst>
                <a:ext uri="{FF2B5EF4-FFF2-40B4-BE49-F238E27FC236}">
                  <a16:creationId xmlns:a16="http://schemas.microsoft.com/office/drawing/2014/main" xmlns="" id="{CA1AB0A4-6A2C-4717-AB9F-4F75D1307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6" name="Freeform 104">
              <a:extLst>
                <a:ext uri="{FF2B5EF4-FFF2-40B4-BE49-F238E27FC236}">
                  <a16:creationId xmlns:a16="http://schemas.microsoft.com/office/drawing/2014/main" xmlns="" id="{1561ECF5-F574-480A-8487-C213A4F64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7" name="Freeform 106">
              <a:extLst>
                <a:ext uri="{FF2B5EF4-FFF2-40B4-BE49-F238E27FC236}">
                  <a16:creationId xmlns:a16="http://schemas.microsoft.com/office/drawing/2014/main" xmlns="" id="{E5FEC014-3961-4BC2-9C05-C8668F480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8" name="Freeform 111">
              <a:extLst>
                <a:ext uri="{FF2B5EF4-FFF2-40B4-BE49-F238E27FC236}">
                  <a16:creationId xmlns:a16="http://schemas.microsoft.com/office/drawing/2014/main" xmlns="" id="{59AE13FA-909C-4C12-A3C5-CCE7545CE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9" name="Freeform 112">
              <a:extLst>
                <a:ext uri="{FF2B5EF4-FFF2-40B4-BE49-F238E27FC236}">
                  <a16:creationId xmlns:a16="http://schemas.microsoft.com/office/drawing/2014/main" xmlns="" id="{1ED65877-D9E3-4F10-9CB0-B82ED64409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0" name="Freeform 115">
              <a:extLst>
                <a:ext uri="{FF2B5EF4-FFF2-40B4-BE49-F238E27FC236}">
                  <a16:creationId xmlns:a16="http://schemas.microsoft.com/office/drawing/2014/main" xmlns="" id="{4E052CCC-798B-4F22-856F-31144EBBEB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1" name="Freeform 120">
              <a:extLst>
                <a:ext uri="{FF2B5EF4-FFF2-40B4-BE49-F238E27FC236}">
                  <a16:creationId xmlns:a16="http://schemas.microsoft.com/office/drawing/2014/main" xmlns="" id="{77E7ECAC-2E32-42D3-A6BA-BE4D08738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028269"/>
              <a:ext cx="249506" cy="313233"/>
            </a:xfrm>
            <a:custGeom>
              <a:avLst/>
              <a:gdLst>
                <a:gd name="T0" fmla="*/ 0 w 1017"/>
                <a:gd name="T1" fmla="*/ 630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30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30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3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2" name="Freeform 121">
              <a:extLst>
                <a:ext uri="{FF2B5EF4-FFF2-40B4-BE49-F238E27FC236}">
                  <a16:creationId xmlns:a16="http://schemas.microsoft.com/office/drawing/2014/main" xmlns="" id="{3CDF8C77-1688-403E-8F4B-06BD21C89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65171"/>
              <a:ext cx="249506" cy="163097"/>
            </a:xfrm>
            <a:custGeom>
              <a:avLst/>
              <a:gdLst>
                <a:gd name="T0" fmla="*/ 31 w 1017"/>
                <a:gd name="T1" fmla="*/ 0 h 667"/>
                <a:gd name="T2" fmla="*/ 0 w 1017"/>
                <a:gd name="T3" fmla="*/ 19 h 667"/>
                <a:gd name="T4" fmla="*/ 0 w 1017"/>
                <a:gd name="T5" fmla="*/ 36 h 667"/>
                <a:gd name="T6" fmla="*/ 1016 w 1017"/>
                <a:gd name="T7" fmla="*/ 666 h 667"/>
                <a:gd name="T8" fmla="*/ 1016 w 1017"/>
                <a:gd name="T9" fmla="*/ 0 h 667"/>
                <a:gd name="T10" fmla="*/ 31 w 1017"/>
                <a:gd name="T11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7" h="667">
                  <a:moveTo>
                    <a:pt x="31" y="0"/>
                  </a:moveTo>
                  <a:lnTo>
                    <a:pt x="0" y="19"/>
                  </a:lnTo>
                  <a:lnTo>
                    <a:pt x="0" y="36"/>
                  </a:lnTo>
                  <a:lnTo>
                    <a:pt x="1016" y="666"/>
                  </a:lnTo>
                  <a:lnTo>
                    <a:pt x="1016" y="0"/>
                  </a:lnTo>
                  <a:lnTo>
                    <a:pt x="3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3" name="Freeform 126">
              <a:extLst>
                <a:ext uri="{FF2B5EF4-FFF2-40B4-BE49-F238E27FC236}">
                  <a16:creationId xmlns:a16="http://schemas.microsoft.com/office/drawing/2014/main" xmlns="" id="{7B75C512-FBA7-4429-897D-0FA1ED265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4" name="Freeform 128">
              <a:extLst>
                <a:ext uri="{FF2B5EF4-FFF2-40B4-BE49-F238E27FC236}">
                  <a16:creationId xmlns:a16="http://schemas.microsoft.com/office/drawing/2014/main" xmlns="" id="{0434BBEA-8E7D-48BF-90AE-AE0F24BBF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5" name="Freeform 129">
              <a:extLst>
                <a:ext uri="{FF2B5EF4-FFF2-40B4-BE49-F238E27FC236}">
                  <a16:creationId xmlns:a16="http://schemas.microsoft.com/office/drawing/2014/main" xmlns="" id="{3E96A662-4B27-445F-8A06-2D0D7A7AC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6" name="Freeform 130">
              <a:extLst>
                <a:ext uri="{FF2B5EF4-FFF2-40B4-BE49-F238E27FC236}">
                  <a16:creationId xmlns:a16="http://schemas.microsoft.com/office/drawing/2014/main" xmlns="" id="{2E63326D-4641-4E75-857F-1887FE823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324875"/>
              <a:ext cx="252747" cy="313233"/>
            </a:xfrm>
            <a:custGeom>
              <a:avLst/>
              <a:gdLst>
                <a:gd name="T0" fmla="*/ 0 w 1032"/>
                <a:gd name="T1" fmla="*/ 637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7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7" name="Freeform 131">
              <a:extLst>
                <a:ext uri="{FF2B5EF4-FFF2-40B4-BE49-F238E27FC236}">
                  <a16:creationId xmlns:a16="http://schemas.microsoft.com/office/drawing/2014/main" xmlns="" id="{D4F953AB-FEBF-4C64-AC50-93C6964E5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324875"/>
              <a:ext cx="249506" cy="313233"/>
            </a:xfrm>
            <a:custGeom>
              <a:avLst/>
              <a:gdLst>
                <a:gd name="T0" fmla="*/ 0 w 1017"/>
                <a:gd name="T1" fmla="*/ 629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2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29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8" name="Freeform 132">
              <a:extLst>
                <a:ext uri="{FF2B5EF4-FFF2-40B4-BE49-F238E27FC236}">
                  <a16:creationId xmlns:a16="http://schemas.microsoft.com/office/drawing/2014/main" xmlns="" id="{5FDA8D08-8171-4E2F-9B29-C17C53B913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9" name="Freeform 135">
              <a:extLst>
                <a:ext uri="{FF2B5EF4-FFF2-40B4-BE49-F238E27FC236}">
                  <a16:creationId xmlns:a16="http://schemas.microsoft.com/office/drawing/2014/main" xmlns="" id="{DF6805B6-6B40-45E7-88C5-FE902380C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028269"/>
              <a:ext cx="252747" cy="313233"/>
            </a:xfrm>
            <a:custGeom>
              <a:avLst/>
              <a:gdLst>
                <a:gd name="T0" fmla="*/ 0 w 1032"/>
                <a:gd name="T1" fmla="*/ 638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8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0" name="Freeform 136">
              <a:extLst>
                <a:ext uri="{FF2B5EF4-FFF2-40B4-BE49-F238E27FC236}">
                  <a16:creationId xmlns:a16="http://schemas.microsoft.com/office/drawing/2014/main" xmlns="" id="{68ECEC03-BEA9-433E-BB06-00CCBA2293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1" name="Freeform 140">
              <a:extLst>
                <a:ext uri="{FF2B5EF4-FFF2-40B4-BE49-F238E27FC236}">
                  <a16:creationId xmlns:a16="http://schemas.microsoft.com/office/drawing/2014/main" xmlns="" id="{19A227C8-2ED0-4D41-9C54-77623DB71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2" name="Freeform 141">
              <a:extLst>
                <a:ext uri="{FF2B5EF4-FFF2-40B4-BE49-F238E27FC236}">
                  <a16:creationId xmlns:a16="http://schemas.microsoft.com/office/drawing/2014/main" xmlns="" id="{199568BD-71DB-4845-AB66-7AD7E2C4F1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65172"/>
              <a:ext cx="252747" cy="164177"/>
            </a:xfrm>
            <a:custGeom>
              <a:avLst/>
              <a:gdLst>
                <a:gd name="T0" fmla="*/ 52 w 1032"/>
                <a:gd name="T1" fmla="*/ 0 h 671"/>
                <a:gd name="T2" fmla="*/ 0 w 1032"/>
                <a:gd name="T3" fmla="*/ 32 h 671"/>
                <a:gd name="T4" fmla="*/ 1031 w 1032"/>
                <a:gd name="T5" fmla="*/ 670 h 671"/>
                <a:gd name="T6" fmla="*/ 1031 w 1032"/>
                <a:gd name="T7" fmla="*/ 0 h 671"/>
                <a:gd name="T8" fmla="*/ 52 w 1032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2" h="671">
                  <a:moveTo>
                    <a:pt x="52" y="0"/>
                  </a:moveTo>
                  <a:lnTo>
                    <a:pt x="0" y="32"/>
                  </a:lnTo>
                  <a:lnTo>
                    <a:pt x="1031" y="670"/>
                  </a:lnTo>
                  <a:lnTo>
                    <a:pt x="1031" y="0"/>
                  </a:lnTo>
                  <a:lnTo>
                    <a:pt x="52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3" name="Freeform 143">
              <a:extLst>
                <a:ext uri="{FF2B5EF4-FFF2-40B4-BE49-F238E27FC236}">
                  <a16:creationId xmlns:a16="http://schemas.microsoft.com/office/drawing/2014/main" xmlns="" id="{C2B37D7B-8F5F-4849-9B70-F0D0ECCE0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4" name="Freeform 146">
              <a:extLst>
                <a:ext uri="{FF2B5EF4-FFF2-40B4-BE49-F238E27FC236}">
                  <a16:creationId xmlns:a16="http://schemas.microsoft.com/office/drawing/2014/main" xmlns="" id="{C5F47501-02B3-42A0-8BB1-7B4B80714B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178733"/>
              <a:ext cx="249506" cy="308912"/>
            </a:xfrm>
            <a:custGeom>
              <a:avLst/>
              <a:gdLst>
                <a:gd name="T0" fmla="*/ 0 w 1017"/>
                <a:gd name="T1" fmla="*/ 1259 h 1260"/>
                <a:gd name="T2" fmla="*/ 1016 w 1017"/>
                <a:gd name="T3" fmla="*/ 630 h 1260"/>
                <a:gd name="T4" fmla="*/ 0 w 1017"/>
                <a:gd name="T5" fmla="*/ 0 h 1260"/>
                <a:gd name="T6" fmla="*/ 0 w 1017"/>
                <a:gd name="T7" fmla="*/ 1259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0">
                  <a:moveTo>
                    <a:pt x="0" y="1259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5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5" name="Freeform 147">
              <a:extLst>
                <a:ext uri="{FF2B5EF4-FFF2-40B4-BE49-F238E27FC236}">
                  <a16:creationId xmlns:a16="http://schemas.microsoft.com/office/drawing/2014/main" xmlns="" id="{E84A064E-F13D-47AB-87C3-6C20C49EA7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6" name="Freeform 149">
              <a:extLst>
                <a:ext uri="{FF2B5EF4-FFF2-40B4-BE49-F238E27FC236}">
                  <a16:creationId xmlns:a16="http://schemas.microsoft.com/office/drawing/2014/main" xmlns="" id="{BD23BC5D-E7B5-4BE6-9AF9-DBA2D6712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72732"/>
              <a:ext cx="252747" cy="313233"/>
            </a:xfrm>
            <a:custGeom>
              <a:avLst/>
              <a:gdLst>
                <a:gd name="T0" fmla="*/ 1031 w 1032"/>
                <a:gd name="T1" fmla="*/ 638 h 1277"/>
                <a:gd name="T2" fmla="*/ 0 w 1032"/>
                <a:gd name="T3" fmla="*/ 1276 h 1277"/>
                <a:gd name="T4" fmla="*/ 0 w 1032"/>
                <a:gd name="T5" fmla="*/ 0 h 1277"/>
                <a:gd name="T6" fmla="*/ 1031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1031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7" name="Freeform 150">
              <a:extLst>
                <a:ext uri="{FF2B5EF4-FFF2-40B4-BE49-F238E27FC236}">
                  <a16:creationId xmlns:a16="http://schemas.microsoft.com/office/drawing/2014/main" xmlns="" id="{36C8A62F-5294-41C6-B9D6-C0F47DC7D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8" name="Freeform 156">
              <a:extLst>
                <a:ext uri="{FF2B5EF4-FFF2-40B4-BE49-F238E27FC236}">
                  <a16:creationId xmlns:a16="http://schemas.microsoft.com/office/drawing/2014/main" xmlns="" id="{919A7FFF-024F-40D5-97B2-93F80520C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9" name="Freeform 158">
              <a:extLst>
                <a:ext uri="{FF2B5EF4-FFF2-40B4-BE49-F238E27FC236}">
                  <a16:creationId xmlns:a16="http://schemas.microsoft.com/office/drawing/2014/main" xmlns="" id="{509084F5-2478-45C3-A478-E4EE49EF7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0" name="Freeform 161">
              <a:extLst>
                <a:ext uri="{FF2B5EF4-FFF2-40B4-BE49-F238E27FC236}">
                  <a16:creationId xmlns:a16="http://schemas.microsoft.com/office/drawing/2014/main" xmlns="" id="{84812DFC-73E5-486A-9A02-BE483CC3AD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1" name="Freeform 162">
              <a:extLst>
                <a:ext uri="{FF2B5EF4-FFF2-40B4-BE49-F238E27FC236}">
                  <a16:creationId xmlns:a16="http://schemas.microsoft.com/office/drawing/2014/main" xmlns="" id="{6D5E49E2-AED3-42F2-AE7C-68AAF9F26D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73813"/>
              <a:ext cx="249506" cy="308912"/>
            </a:xfrm>
            <a:custGeom>
              <a:avLst/>
              <a:gdLst>
                <a:gd name="T0" fmla="*/ 0 w 1017"/>
                <a:gd name="T1" fmla="*/ 1260 h 1261"/>
                <a:gd name="T2" fmla="*/ 1016 w 1017"/>
                <a:gd name="T3" fmla="*/ 630 h 1261"/>
                <a:gd name="T4" fmla="*/ 0 w 1017"/>
                <a:gd name="T5" fmla="*/ 0 h 1261"/>
                <a:gd name="T6" fmla="*/ 0 w 1017"/>
                <a:gd name="T7" fmla="*/ 1260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1">
                  <a:moveTo>
                    <a:pt x="0" y="1260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6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2" name="Freeform 163">
              <a:extLst>
                <a:ext uri="{FF2B5EF4-FFF2-40B4-BE49-F238E27FC236}">
                  <a16:creationId xmlns:a16="http://schemas.microsoft.com/office/drawing/2014/main" xmlns="" id="{D252C48D-FCCC-4B83-AF73-8CE6C6FCE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65171"/>
              <a:ext cx="252747" cy="163097"/>
            </a:xfrm>
            <a:custGeom>
              <a:avLst/>
              <a:gdLst>
                <a:gd name="T0" fmla="*/ 0 w 1030"/>
                <a:gd name="T1" fmla="*/ 0 h 667"/>
                <a:gd name="T2" fmla="*/ 0 w 1030"/>
                <a:gd name="T3" fmla="*/ 666 h 667"/>
                <a:gd name="T4" fmla="*/ 1029 w 1030"/>
                <a:gd name="T5" fmla="*/ 28 h 667"/>
                <a:gd name="T6" fmla="*/ 985 w 1030"/>
                <a:gd name="T7" fmla="*/ 0 h 667"/>
                <a:gd name="T8" fmla="*/ 0 w 1030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67">
                  <a:moveTo>
                    <a:pt x="0" y="0"/>
                  </a:moveTo>
                  <a:lnTo>
                    <a:pt x="0" y="666"/>
                  </a:lnTo>
                  <a:lnTo>
                    <a:pt x="1029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3" name="Freeform 164">
              <a:extLst>
                <a:ext uri="{FF2B5EF4-FFF2-40B4-BE49-F238E27FC236}">
                  <a16:creationId xmlns:a16="http://schemas.microsoft.com/office/drawing/2014/main" xmlns="" id="{8F1E4400-C08B-4B82-9986-C35799A5F8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4" name="Freeform 166">
              <a:extLst>
                <a:ext uri="{FF2B5EF4-FFF2-40B4-BE49-F238E27FC236}">
                  <a16:creationId xmlns:a16="http://schemas.microsoft.com/office/drawing/2014/main" xmlns="" id="{4CC0EF9B-18C1-47A1-83F6-FB94BDE6A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176573"/>
              <a:ext cx="252747" cy="312152"/>
            </a:xfrm>
            <a:custGeom>
              <a:avLst/>
              <a:gdLst>
                <a:gd name="T0" fmla="*/ 1031 w 1032"/>
                <a:gd name="T1" fmla="*/ 638 h 1276"/>
                <a:gd name="T2" fmla="*/ 0 w 1032"/>
                <a:gd name="T3" fmla="*/ 1275 h 1276"/>
                <a:gd name="T4" fmla="*/ 0 w 1032"/>
                <a:gd name="T5" fmla="*/ 0 h 1276"/>
                <a:gd name="T6" fmla="*/ 1031 w 1032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6">
                  <a:moveTo>
                    <a:pt x="1031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5" name="Freeform 167">
              <a:extLst>
                <a:ext uri="{FF2B5EF4-FFF2-40B4-BE49-F238E27FC236}">
                  <a16:creationId xmlns:a16="http://schemas.microsoft.com/office/drawing/2014/main" xmlns="" id="{48650341-6FD2-45E5-9959-8544C56108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6" name="Freeform 172">
              <a:extLst>
                <a:ext uri="{FF2B5EF4-FFF2-40B4-BE49-F238E27FC236}">
                  <a16:creationId xmlns:a16="http://schemas.microsoft.com/office/drawing/2014/main" xmlns="" id="{D647AE56-28F3-4BD4-8129-16E6BEAC5C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7" name="Freeform 173">
              <a:extLst>
                <a:ext uri="{FF2B5EF4-FFF2-40B4-BE49-F238E27FC236}">
                  <a16:creationId xmlns:a16="http://schemas.microsoft.com/office/drawing/2014/main" xmlns="" id="{1D133CA6-DAFF-43F0-B866-A1AD786A4F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8" name="Freeform 178">
              <a:extLst>
                <a:ext uri="{FF2B5EF4-FFF2-40B4-BE49-F238E27FC236}">
                  <a16:creationId xmlns:a16="http://schemas.microsoft.com/office/drawing/2014/main" xmlns="" id="{CC72A5F5-49D2-4EEB-AC68-C265625E59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9" name="Freeform 180">
              <a:extLst>
                <a:ext uri="{FF2B5EF4-FFF2-40B4-BE49-F238E27FC236}">
                  <a16:creationId xmlns:a16="http://schemas.microsoft.com/office/drawing/2014/main" xmlns="" id="{13ED07A3-CEB7-4B14-ADE1-DC5855BF8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0" name="Freeform 181">
              <a:extLst>
                <a:ext uri="{FF2B5EF4-FFF2-40B4-BE49-F238E27FC236}">
                  <a16:creationId xmlns:a16="http://schemas.microsoft.com/office/drawing/2014/main" xmlns="" id="{455A6295-C6F0-4A30-8C0D-E64CC85AAF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1" name="Freeform 182">
              <a:extLst>
                <a:ext uri="{FF2B5EF4-FFF2-40B4-BE49-F238E27FC236}">
                  <a16:creationId xmlns:a16="http://schemas.microsoft.com/office/drawing/2014/main" xmlns="" id="{9C56F26A-6F3D-4E72-9DEA-6B19DC62E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2" name="Freeform 184">
              <a:extLst>
                <a:ext uri="{FF2B5EF4-FFF2-40B4-BE49-F238E27FC236}">
                  <a16:creationId xmlns:a16="http://schemas.microsoft.com/office/drawing/2014/main" xmlns="" id="{ED48664D-6775-40E7-BA02-C23D2BD5C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3" name="Freeform 185">
              <a:extLst>
                <a:ext uri="{FF2B5EF4-FFF2-40B4-BE49-F238E27FC236}">
                  <a16:creationId xmlns:a16="http://schemas.microsoft.com/office/drawing/2014/main" xmlns="" id="{D3FFD80A-E9F3-45D1-AB4C-3649C680E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176573"/>
              <a:ext cx="251667" cy="312152"/>
            </a:xfrm>
            <a:custGeom>
              <a:avLst/>
              <a:gdLst>
                <a:gd name="T0" fmla="*/ 0 w 1029"/>
                <a:gd name="T1" fmla="*/ 638 h 1276"/>
                <a:gd name="T2" fmla="*/ 1028 w 1029"/>
                <a:gd name="T3" fmla="*/ 1275 h 1276"/>
                <a:gd name="T4" fmla="*/ 1028 w 1029"/>
                <a:gd name="T5" fmla="*/ 0 h 1276"/>
                <a:gd name="T6" fmla="*/ 0 w 1029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6">
                  <a:moveTo>
                    <a:pt x="0" y="638"/>
                  </a:moveTo>
                  <a:lnTo>
                    <a:pt x="1028" y="1275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4" name="Freeform 189">
              <a:extLst>
                <a:ext uri="{FF2B5EF4-FFF2-40B4-BE49-F238E27FC236}">
                  <a16:creationId xmlns:a16="http://schemas.microsoft.com/office/drawing/2014/main" xmlns="" id="{9FE2D865-5D3B-4981-8AF3-B2708AFAA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5" name="Freeform 190">
              <a:extLst>
                <a:ext uri="{FF2B5EF4-FFF2-40B4-BE49-F238E27FC236}">
                  <a16:creationId xmlns:a16="http://schemas.microsoft.com/office/drawing/2014/main" xmlns="" id="{3506177F-E295-41C6-82E2-5D0570D47F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6" name="Freeform 195">
              <a:extLst>
                <a:ext uri="{FF2B5EF4-FFF2-40B4-BE49-F238E27FC236}">
                  <a16:creationId xmlns:a16="http://schemas.microsoft.com/office/drawing/2014/main" xmlns="" id="{2AF2F3BC-CD20-4CE8-B8FF-B5D6610CA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7" name="Freeform 196">
              <a:extLst>
                <a:ext uri="{FF2B5EF4-FFF2-40B4-BE49-F238E27FC236}">
                  <a16:creationId xmlns:a16="http://schemas.microsoft.com/office/drawing/2014/main" xmlns="" id="{8A00BD9B-7215-4CE3-887A-9C935BCDC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72732"/>
              <a:ext cx="251667" cy="313233"/>
            </a:xfrm>
            <a:custGeom>
              <a:avLst/>
              <a:gdLst>
                <a:gd name="T0" fmla="*/ 0 w 1029"/>
                <a:gd name="T1" fmla="*/ 638 h 1277"/>
                <a:gd name="T2" fmla="*/ 1028 w 1029"/>
                <a:gd name="T3" fmla="*/ 1276 h 1277"/>
                <a:gd name="T4" fmla="*/ 1028 w 1029"/>
                <a:gd name="T5" fmla="*/ 0 h 1277"/>
                <a:gd name="T6" fmla="*/ 0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0" y="638"/>
                  </a:moveTo>
                  <a:lnTo>
                    <a:pt x="1028" y="1276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8" name="Freeform 197">
              <a:extLst>
                <a:ext uri="{FF2B5EF4-FFF2-40B4-BE49-F238E27FC236}">
                  <a16:creationId xmlns:a16="http://schemas.microsoft.com/office/drawing/2014/main" xmlns="" id="{6C34B67B-5EDF-4252-B30F-040730C0C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65172"/>
              <a:ext cx="252747" cy="164177"/>
            </a:xfrm>
            <a:custGeom>
              <a:avLst/>
              <a:gdLst>
                <a:gd name="T0" fmla="*/ 52 w 1031"/>
                <a:gd name="T1" fmla="*/ 0 h 671"/>
                <a:gd name="T2" fmla="*/ 0 w 1031"/>
                <a:gd name="T3" fmla="*/ 32 h 671"/>
                <a:gd name="T4" fmla="*/ 1030 w 1031"/>
                <a:gd name="T5" fmla="*/ 670 h 671"/>
                <a:gd name="T6" fmla="*/ 1030 w 1031"/>
                <a:gd name="T7" fmla="*/ 0 h 671"/>
                <a:gd name="T8" fmla="*/ 52 w 1031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1">
                  <a:moveTo>
                    <a:pt x="52" y="0"/>
                  </a:moveTo>
                  <a:lnTo>
                    <a:pt x="0" y="32"/>
                  </a:lnTo>
                  <a:lnTo>
                    <a:pt x="1030" y="670"/>
                  </a:lnTo>
                  <a:lnTo>
                    <a:pt x="1030" y="0"/>
                  </a:lnTo>
                  <a:lnTo>
                    <a:pt x="52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9" name="Freeform 199">
              <a:extLst>
                <a:ext uri="{FF2B5EF4-FFF2-40B4-BE49-F238E27FC236}">
                  <a16:creationId xmlns:a16="http://schemas.microsoft.com/office/drawing/2014/main" xmlns="" id="{946BD0AD-537A-4CB4-A951-1E5CFBF21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0" name="Freeform 203">
              <a:extLst>
                <a:ext uri="{FF2B5EF4-FFF2-40B4-BE49-F238E27FC236}">
                  <a16:creationId xmlns:a16="http://schemas.microsoft.com/office/drawing/2014/main" xmlns="" id="{7D001FDD-591C-4CFF-A19E-6DA19950D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1" name="Freeform 204">
              <a:extLst>
                <a:ext uri="{FF2B5EF4-FFF2-40B4-BE49-F238E27FC236}">
                  <a16:creationId xmlns:a16="http://schemas.microsoft.com/office/drawing/2014/main" xmlns="" id="{3B98A6E4-D79D-42AB-BB89-7F2A6E1D3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2" name="Freeform 206">
              <a:extLst>
                <a:ext uri="{FF2B5EF4-FFF2-40B4-BE49-F238E27FC236}">
                  <a16:creationId xmlns:a16="http://schemas.microsoft.com/office/drawing/2014/main" xmlns="" id="{2AD54834-6519-4209-8D8C-C96CA1BDC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3" name="Freeform 207">
              <a:extLst>
                <a:ext uri="{FF2B5EF4-FFF2-40B4-BE49-F238E27FC236}">
                  <a16:creationId xmlns:a16="http://schemas.microsoft.com/office/drawing/2014/main" xmlns="" id="{6B3253F1-FB9A-43AF-9438-6935E4543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4" name="Freeform 213">
              <a:extLst>
                <a:ext uri="{FF2B5EF4-FFF2-40B4-BE49-F238E27FC236}">
                  <a16:creationId xmlns:a16="http://schemas.microsoft.com/office/drawing/2014/main" xmlns="" id="{7A090F54-0C83-435E-B7CB-75EA9C250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324875"/>
              <a:ext cx="251667" cy="313233"/>
            </a:xfrm>
            <a:custGeom>
              <a:avLst/>
              <a:gdLst>
                <a:gd name="T0" fmla="*/ 1028 w 1029"/>
                <a:gd name="T1" fmla="*/ 637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5" name="Freeform 216">
              <a:extLst>
                <a:ext uri="{FF2B5EF4-FFF2-40B4-BE49-F238E27FC236}">
                  <a16:creationId xmlns:a16="http://schemas.microsoft.com/office/drawing/2014/main" xmlns="" id="{B467B439-38DD-472E-B4A5-EDE36B9B9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028269"/>
              <a:ext cx="251667" cy="313233"/>
            </a:xfrm>
            <a:custGeom>
              <a:avLst/>
              <a:gdLst>
                <a:gd name="T0" fmla="*/ 1028 w 1029"/>
                <a:gd name="T1" fmla="*/ 638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6" name="Freeform 221">
              <a:extLst>
                <a:ext uri="{FF2B5EF4-FFF2-40B4-BE49-F238E27FC236}">
                  <a16:creationId xmlns:a16="http://schemas.microsoft.com/office/drawing/2014/main" xmlns="" id="{C1C38EEB-9CC5-4812-A6BF-1955BE981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7" name="Freeform 222">
              <a:extLst>
                <a:ext uri="{FF2B5EF4-FFF2-40B4-BE49-F238E27FC236}">
                  <a16:creationId xmlns:a16="http://schemas.microsoft.com/office/drawing/2014/main" xmlns="" id="{7C49660F-9FEB-467A-AF4D-F976C2B8A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8" name="Freeform 223">
              <a:extLst>
                <a:ext uri="{FF2B5EF4-FFF2-40B4-BE49-F238E27FC236}">
                  <a16:creationId xmlns:a16="http://schemas.microsoft.com/office/drawing/2014/main" xmlns="" id="{EFD9DB17-C81D-4384-97E7-7ECC6BD1B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9" name="Freeform 224">
              <a:extLst>
                <a:ext uri="{FF2B5EF4-FFF2-40B4-BE49-F238E27FC236}">
                  <a16:creationId xmlns:a16="http://schemas.microsoft.com/office/drawing/2014/main" xmlns="" id="{EAFF4037-8FCF-471E-89FA-131FF277D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65171"/>
              <a:ext cx="251667" cy="163097"/>
            </a:xfrm>
            <a:custGeom>
              <a:avLst/>
              <a:gdLst>
                <a:gd name="T0" fmla="*/ 0 w 1029"/>
                <a:gd name="T1" fmla="*/ 0 h 667"/>
                <a:gd name="T2" fmla="*/ 0 w 1029"/>
                <a:gd name="T3" fmla="*/ 666 h 667"/>
                <a:gd name="T4" fmla="*/ 1028 w 1029"/>
                <a:gd name="T5" fmla="*/ 28 h 667"/>
                <a:gd name="T6" fmla="*/ 983 w 1029"/>
                <a:gd name="T7" fmla="*/ 0 h 667"/>
                <a:gd name="T8" fmla="*/ 0 w 1029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9" h="667">
                  <a:moveTo>
                    <a:pt x="0" y="0"/>
                  </a:moveTo>
                  <a:lnTo>
                    <a:pt x="0" y="666"/>
                  </a:lnTo>
                  <a:lnTo>
                    <a:pt x="1028" y="28"/>
                  </a:lnTo>
                  <a:lnTo>
                    <a:pt x="983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0" name="Freeform 225">
              <a:extLst>
                <a:ext uri="{FF2B5EF4-FFF2-40B4-BE49-F238E27FC236}">
                  <a16:creationId xmlns:a16="http://schemas.microsoft.com/office/drawing/2014/main" xmlns="" id="{DBF3DA03-ED70-49CB-8370-1E6E1D905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1" name="Freeform 227">
              <a:extLst>
                <a:ext uri="{FF2B5EF4-FFF2-40B4-BE49-F238E27FC236}">
                  <a16:creationId xmlns:a16="http://schemas.microsoft.com/office/drawing/2014/main" xmlns="" id="{5345DAC3-5B26-4FCB-960A-C01FE1E55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2" name="Freeform 228">
              <a:extLst>
                <a:ext uri="{FF2B5EF4-FFF2-40B4-BE49-F238E27FC236}">
                  <a16:creationId xmlns:a16="http://schemas.microsoft.com/office/drawing/2014/main" xmlns="" id="{B06AC21A-A2F7-4F74-8E2C-9B1ED3210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65172"/>
              <a:ext cx="252747" cy="164177"/>
            </a:xfrm>
            <a:custGeom>
              <a:avLst/>
              <a:gdLst>
                <a:gd name="T0" fmla="*/ 0 w 1030"/>
                <a:gd name="T1" fmla="*/ 0 h 671"/>
                <a:gd name="T2" fmla="*/ 0 w 1030"/>
                <a:gd name="T3" fmla="*/ 670 h 671"/>
                <a:gd name="T4" fmla="*/ 1029 w 1030"/>
                <a:gd name="T5" fmla="*/ 32 h 671"/>
                <a:gd name="T6" fmla="*/ 977 w 1030"/>
                <a:gd name="T7" fmla="*/ 0 h 671"/>
                <a:gd name="T8" fmla="*/ 0 w 1030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1">
                  <a:moveTo>
                    <a:pt x="0" y="0"/>
                  </a:moveTo>
                  <a:lnTo>
                    <a:pt x="0" y="670"/>
                  </a:lnTo>
                  <a:lnTo>
                    <a:pt x="1029" y="32"/>
                  </a:lnTo>
                  <a:lnTo>
                    <a:pt x="977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3" name="Freeform 230">
              <a:extLst>
                <a:ext uri="{FF2B5EF4-FFF2-40B4-BE49-F238E27FC236}">
                  <a16:creationId xmlns:a16="http://schemas.microsoft.com/office/drawing/2014/main" xmlns="" id="{95635498-AFA0-4AD7-8093-46E4E8C53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4" name="Freeform 267">
              <a:extLst>
                <a:ext uri="{FF2B5EF4-FFF2-40B4-BE49-F238E27FC236}">
                  <a16:creationId xmlns:a16="http://schemas.microsoft.com/office/drawing/2014/main" xmlns="" id="{4BDBF1EA-BB3B-41A4-B9EF-431F8F22B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5" name="Freeform 271">
              <a:extLst>
                <a:ext uri="{FF2B5EF4-FFF2-40B4-BE49-F238E27FC236}">
                  <a16:creationId xmlns:a16="http://schemas.microsoft.com/office/drawing/2014/main" xmlns="" id="{65414E20-1FDB-4028-8BD7-C32315E16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03042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6" name="Freeform 272">
              <a:extLst>
                <a:ext uri="{FF2B5EF4-FFF2-40B4-BE49-F238E27FC236}">
                  <a16:creationId xmlns:a16="http://schemas.microsoft.com/office/drawing/2014/main" xmlns="" id="{637349C7-0F04-42ED-BB3E-9AA4A8AB4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65172"/>
              <a:ext cx="252747" cy="165257"/>
            </a:xfrm>
            <a:custGeom>
              <a:avLst/>
              <a:gdLst>
                <a:gd name="T0" fmla="*/ 56 w 1030"/>
                <a:gd name="T1" fmla="*/ 0 h 674"/>
                <a:gd name="T2" fmla="*/ 0 w 1030"/>
                <a:gd name="T3" fmla="*/ 35 h 674"/>
                <a:gd name="T4" fmla="*/ 1029 w 1030"/>
                <a:gd name="T5" fmla="*/ 673 h 674"/>
                <a:gd name="T6" fmla="*/ 1029 w 1030"/>
                <a:gd name="T7" fmla="*/ 0 h 674"/>
                <a:gd name="T8" fmla="*/ 56 w 1030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4">
                  <a:moveTo>
                    <a:pt x="56" y="0"/>
                  </a:moveTo>
                  <a:lnTo>
                    <a:pt x="0" y="35"/>
                  </a:lnTo>
                  <a:lnTo>
                    <a:pt x="1029" y="673"/>
                  </a:lnTo>
                  <a:lnTo>
                    <a:pt x="1029" y="0"/>
                  </a:lnTo>
                  <a:lnTo>
                    <a:pt x="56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7" name="Freeform 278">
              <a:extLst>
                <a:ext uri="{FF2B5EF4-FFF2-40B4-BE49-F238E27FC236}">
                  <a16:creationId xmlns:a16="http://schemas.microsoft.com/office/drawing/2014/main" xmlns="" id="{3FCD302B-AC0D-460B-8385-111534D63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8" name="Freeform 279">
              <a:extLst>
                <a:ext uri="{FF2B5EF4-FFF2-40B4-BE49-F238E27FC236}">
                  <a16:creationId xmlns:a16="http://schemas.microsoft.com/office/drawing/2014/main" xmlns="" id="{46E06612-6772-4B8F-B27B-331EA85A39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65172"/>
              <a:ext cx="252747" cy="165257"/>
            </a:xfrm>
            <a:custGeom>
              <a:avLst/>
              <a:gdLst>
                <a:gd name="T0" fmla="*/ 57 w 1031"/>
                <a:gd name="T1" fmla="*/ 0 h 674"/>
                <a:gd name="T2" fmla="*/ 0 w 1031"/>
                <a:gd name="T3" fmla="*/ 35 h 674"/>
                <a:gd name="T4" fmla="*/ 1030 w 1031"/>
                <a:gd name="T5" fmla="*/ 673 h 674"/>
                <a:gd name="T6" fmla="*/ 1030 w 1031"/>
                <a:gd name="T7" fmla="*/ 0 h 674"/>
                <a:gd name="T8" fmla="*/ 57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57" y="0"/>
                  </a:moveTo>
                  <a:lnTo>
                    <a:pt x="0" y="35"/>
                  </a:lnTo>
                  <a:lnTo>
                    <a:pt x="1030" y="673"/>
                  </a:lnTo>
                  <a:lnTo>
                    <a:pt x="1030" y="0"/>
                  </a:lnTo>
                  <a:lnTo>
                    <a:pt x="57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9" name="Freeform 280">
              <a:extLst>
                <a:ext uri="{FF2B5EF4-FFF2-40B4-BE49-F238E27FC236}">
                  <a16:creationId xmlns:a16="http://schemas.microsoft.com/office/drawing/2014/main" xmlns="" id="{378182DB-4073-453F-88C8-9D6AC9E5E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334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0" name="Freeform 281">
              <a:extLst>
                <a:ext uri="{FF2B5EF4-FFF2-40B4-BE49-F238E27FC236}">
                  <a16:creationId xmlns:a16="http://schemas.microsoft.com/office/drawing/2014/main" xmlns="" id="{B24C21FE-6F66-4F0A-9D87-287531205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33426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1" name="Freeform 282">
              <a:extLst>
                <a:ext uri="{FF2B5EF4-FFF2-40B4-BE49-F238E27FC236}">
                  <a16:creationId xmlns:a16="http://schemas.microsoft.com/office/drawing/2014/main" xmlns="" id="{F3836740-62F5-402A-8894-837EC1B21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2" name="Freeform 285">
              <a:extLst>
                <a:ext uri="{FF2B5EF4-FFF2-40B4-BE49-F238E27FC236}">
                  <a16:creationId xmlns:a16="http://schemas.microsoft.com/office/drawing/2014/main" xmlns="" id="{139F1AEE-A0AA-4F6E-8554-CD473F441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3" name="Freeform 286">
              <a:extLst>
                <a:ext uri="{FF2B5EF4-FFF2-40B4-BE49-F238E27FC236}">
                  <a16:creationId xmlns:a16="http://schemas.microsoft.com/office/drawing/2014/main" xmlns="" id="{B2AFF32E-8ACF-4E56-BF39-3BA441D9D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4" name="Freeform 289">
              <a:extLst>
                <a:ext uri="{FF2B5EF4-FFF2-40B4-BE49-F238E27FC236}">
                  <a16:creationId xmlns:a16="http://schemas.microsoft.com/office/drawing/2014/main" xmlns="" id="{3D737F24-EF68-437B-9EAD-D2E0C0A6D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5" name="Freeform 290">
              <a:extLst>
                <a:ext uri="{FF2B5EF4-FFF2-40B4-BE49-F238E27FC236}">
                  <a16:creationId xmlns:a16="http://schemas.microsoft.com/office/drawing/2014/main" xmlns="" id="{006C143B-F869-4AFD-AAE3-2DCE2FE65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65172"/>
              <a:ext cx="252747" cy="166337"/>
            </a:xfrm>
            <a:custGeom>
              <a:avLst/>
              <a:gdLst>
                <a:gd name="T0" fmla="*/ 63 w 1031"/>
                <a:gd name="T1" fmla="*/ 0 h 678"/>
                <a:gd name="T2" fmla="*/ 0 w 1031"/>
                <a:gd name="T3" fmla="*/ 39 h 678"/>
                <a:gd name="T4" fmla="*/ 1030 w 1031"/>
                <a:gd name="T5" fmla="*/ 677 h 678"/>
                <a:gd name="T6" fmla="*/ 1030 w 1031"/>
                <a:gd name="T7" fmla="*/ 0 h 678"/>
                <a:gd name="T8" fmla="*/ 63 w 1031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8">
                  <a:moveTo>
                    <a:pt x="63" y="0"/>
                  </a:moveTo>
                  <a:lnTo>
                    <a:pt x="0" y="39"/>
                  </a:lnTo>
                  <a:lnTo>
                    <a:pt x="1030" y="677"/>
                  </a:lnTo>
                  <a:lnTo>
                    <a:pt x="1030" y="0"/>
                  </a:lnTo>
                  <a:lnTo>
                    <a:pt x="63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6" name="Freeform 292">
              <a:extLst>
                <a:ext uri="{FF2B5EF4-FFF2-40B4-BE49-F238E27FC236}">
                  <a16:creationId xmlns:a16="http://schemas.microsoft.com/office/drawing/2014/main" xmlns="" id="{D11878DA-F8CD-4F51-85DE-2BDA2039F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7" name="Freeform 297">
              <a:extLst>
                <a:ext uri="{FF2B5EF4-FFF2-40B4-BE49-F238E27FC236}">
                  <a16:creationId xmlns:a16="http://schemas.microsoft.com/office/drawing/2014/main" xmlns="" id="{11EFEDA7-7922-4847-B998-03AEE1C8D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185965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8" name="Freeform 298">
              <a:extLst>
                <a:ext uri="{FF2B5EF4-FFF2-40B4-BE49-F238E27FC236}">
                  <a16:creationId xmlns:a16="http://schemas.microsoft.com/office/drawing/2014/main" xmlns="" id="{B480D2AC-93A3-4109-8FFD-A591239289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9" name="Freeform 300">
              <a:extLst>
                <a:ext uri="{FF2B5EF4-FFF2-40B4-BE49-F238E27FC236}">
                  <a16:creationId xmlns:a16="http://schemas.microsoft.com/office/drawing/2014/main" xmlns="" id="{03B013BC-43A1-4950-9EE5-9EFECB912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7489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0" name="Freeform 301">
              <a:extLst>
                <a:ext uri="{FF2B5EF4-FFF2-40B4-BE49-F238E27FC236}">
                  <a16:creationId xmlns:a16="http://schemas.microsoft.com/office/drawing/2014/main" xmlns="" id="{3A8F079B-4B21-4D68-B4E9-B64919A71C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1" name="Freeform 307">
              <a:extLst>
                <a:ext uri="{FF2B5EF4-FFF2-40B4-BE49-F238E27FC236}">
                  <a16:creationId xmlns:a16="http://schemas.microsoft.com/office/drawing/2014/main" xmlns="" id="{1E546D76-D020-45FF-BF00-4BD0D6475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2" name="Freeform 309">
              <a:extLst>
                <a:ext uri="{FF2B5EF4-FFF2-40B4-BE49-F238E27FC236}">
                  <a16:creationId xmlns:a16="http://schemas.microsoft.com/office/drawing/2014/main" xmlns="" id="{D7025BAA-0897-415E-8579-5BC3975690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3" name="Freeform 312">
              <a:extLst>
                <a:ext uri="{FF2B5EF4-FFF2-40B4-BE49-F238E27FC236}">
                  <a16:creationId xmlns:a16="http://schemas.microsoft.com/office/drawing/2014/main" xmlns="" id="{94BCA83C-FADD-4EE3-81EA-52FFB032E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4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4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4" name="Freeform 313">
              <a:extLst>
                <a:ext uri="{FF2B5EF4-FFF2-40B4-BE49-F238E27FC236}">
                  <a16:creationId xmlns:a16="http://schemas.microsoft.com/office/drawing/2014/main" xmlns="" id="{CBCA99C8-E20A-498C-856A-335283BA4F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73813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5" name="Freeform 314">
              <a:extLst>
                <a:ext uri="{FF2B5EF4-FFF2-40B4-BE49-F238E27FC236}">
                  <a16:creationId xmlns:a16="http://schemas.microsoft.com/office/drawing/2014/main" xmlns="" id="{879DAE27-5D3F-4320-A5F2-C15C60B5DA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3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6" name="Freeform 315">
              <a:extLst>
                <a:ext uri="{FF2B5EF4-FFF2-40B4-BE49-F238E27FC236}">
                  <a16:creationId xmlns:a16="http://schemas.microsoft.com/office/drawing/2014/main" xmlns="" id="{A9CD2F7E-8F2C-4AB5-A6F3-31A7094B3F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73813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7" name="Freeform 317">
              <a:extLst>
                <a:ext uri="{FF2B5EF4-FFF2-40B4-BE49-F238E27FC236}">
                  <a16:creationId xmlns:a16="http://schemas.microsoft.com/office/drawing/2014/main" xmlns="" id="{ED019D79-FEF8-4C6A-AFD0-49670A404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8" name="Freeform 318">
              <a:extLst>
                <a:ext uri="{FF2B5EF4-FFF2-40B4-BE49-F238E27FC236}">
                  <a16:creationId xmlns:a16="http://schemas.microsoft.com/office/drawing/2014/main" xmlns="" id="{F3DE5EB4-1F91-473E-9FC7-E3E555D75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73813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9" name="Freeform 322">
              <a:extLst>
                <a:ext uri="{FF2B5EF4-FFF2-40B4-BE49-F238E27FC236}">
                  <a16:creationId xmlns:a16="http://schemas.microsoft.com/office/drawing/2014/main" xmlns="" id="{D0A04378-C844-40B9-BF8A-6FEC50574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185965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00" name="Freeform 325">
              <a:extLst>
                <a:ext uri="{FF2B5EF4-FFF2-40B4-BE49-F238E27FC236}">
                  <a16:creationId xmlns:a16="http://schemas.microsoft.com/office/drawing/2014/main" xmlns="" id="{214BC1D9-5A1E-4800-82B6-C6B3055A1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03042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01" name="Freeform 326">
              <a:extLst>
                <a:ext uri="{FF2B5EF4-FFF2-40B4-BE49-F238E27FC236}">
                  <a16:creationId xmlns:a16="http://schemas.microsoft.com/office/drawing/2014/main" xmlns="" id="{699C585A-4E2B-4C10-8E11-2F8E4312A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65172"/>
              <a:ext cx="252747" cy="166337"/>
            </a:xfrm>
            <a:custGeom>
              <a:avLst/>
              <a:gdLst>
                <a:gd name="T0" fmla="*/ 0 w 1030"/>
                <a:gd name="T1" fmla="*/ 0 h 678"/>
                <a:gd name="T2" fmla="*/ 0 w 1030"/>
                <a:gd name="T3" fmla="*/ 677 h 678"/>
                <a:gd name="T4" fmla="*/ 1029 w 1030"/>
                <a:gd name="T5" fmla="*/ 39 h 678"/>
                <a:gd name="T6" fmla="*/ 967 w 1030"/>
                <a:gd name="T7" fmla="*/ 0 h 678"/>
                <a:gd name="T8" fmla="*/ 0 w 1030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8">
                  <a:moveTo>
                    <a:pt x="0" y="0"/>
                  </a:moveTo>
                  <a:lnTo>
                    <a:pt x="0" y="677"/>
                  </a:lnTo>
                  <a:lnTo>
                    <a:pt x="1029" y="39"/>
                  </a:lnTo>
                  <a:lnTo>
                    <a:pt x="967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02" name="Freeform 328">
              <a:extLst>
                <a:ext uri="{FF2B5EF4-FFF2-40B4-BE49-F238E27FC236}">
                  <a16:creationId xmlns:a16="http://schemas.microsoft.com/office/drawing/2014/main" xmlns="" id="{3CF0962E-529F-4631-B92C-FCEBB2803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334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</p:grpSp>
    </p:spTree>
    <p:extLst>
      <p:ext uri="{BB962C8B-B14F-4D97-AF65-F5344CB8AC3E}">
        <p14:creationId xmlns:p14="http://schemas.microsoft.com/office/powerpoint/2010/main" val="111418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1EA606DA-FC3B-4A12-9336-A11D8CF990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93" y="582506"/>
            <a:ext cx="554784" cy="463336"/>
          </a:xfrm>
          <a:prstGeom prst="rect">
            <a:avLst/>
          </a:prstGeom>
        </p:spPr>
      </p:pic>
      <p:sp>
        <p:nvSpPr>
          <p:cNvPr id="6" name="TextBox 13">
            <a:extLst>
              <a:ext uri="{FF2B5EF4-FFF2-40B4-BE49-F238E27FC236}">
                <a16:creationId xmlns:a16="http://schemas.microsoft.com/office/drawing/2014/main" xmlns="" id="{CFE87523-64F5-4DF2-9194-CEF18119B7D8}"/>
              </a:ext>
            </a:extLst>
          </p:cNvPr>
          <p:cNvSpPr txBox="1"/>
          <p:nvPr/>
        </p:nvSpPr>
        <p:spPr>
          <a:xfrm>
            <a:off x="5543550" y="398828"/>
            <a:ext cx="3490052" cy="358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endParaRPr lang="en-US" sz="1600" dirty="0">
              <a:solidFill>
                <a:schemeClr val="tx2"/>
              </a:solidFill>
              <a:latin typeface="Montserrat" pitchFamily="2" charset="77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9" name="TextBox 104">
            <a:extLst>
              <a:ext uri="{FF2B5EF4-FFF2-40B4-BE49-F238E27FC236}">
                <a16:creationId xmlns:a16="http://schemas.microsoft.com/office/drawing/2014/main" xmlns="" id="{E80E24EF-700C-4D37-90C5-99CEA0168A66}"/>
              </a:ext>
            </a:extLst>
          </p:cNvPr>
          <p:cNvSpPr txBox="1"/>
          <p:nvPr/>
        </p:nvSpPr>
        <p:spPr>
          <a:xfrm>
            <a:off x="818977" y="582506"/>
            <a:ext cx="75060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rgbClr val="000000"/>
                </a:solidFill>
                <a:latin typeface="Montserrat"/>
              </a:rPr>
              <a:t>Chama-se força resultante aquela, que sozinha, substitui todas as outras que agem sobre um corpo e o efeito sobre ele continua o mesmo.</a:t>
            </a:r>
          </a:p>
          <a:p>
            <a:r>
              <a:rPr lang="pt-BR" sz="1600" dirty="0">
                <a:solidFill>
                  <a:srgbClr val="000000"/>
                </a:solidFill>
                <a:latin typeface="Montserrat"/>
              </a:rPr>
              <a:t>A figura mostra duas forças, F1 e F2 de intensidades 6 N e 10 N, respectivamente, aplicadas sobre um mesmo corpo.</a:t>
            </a:r>
          </a:p>
          <a:p>
            <a:r>
              <a:rPr lang="pt-BR" sz="1600" dirty="0">
                <a:solidFill>
                  <a:srgbClr val="000000"/>
                </a:solidFill>
                <a:latin typeface="Montserrat"/>
              </a:rPr>
              <a:t>Qual a intensidade da resultante dessas forças?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8B282F9A-C6C5-4BA9-B159-3F070BBC99D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50" t="50000" r="33077" b="11055"/>
          <a:stretch/>
        </p:blipFill>
        <p:spPr>
          <a:xfrm>
            <a:off x="2542233" y="2156584"/>
            <a:ext cx="3728898" cy="223021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A2368856-44A1-4B5E-8F56-83D06A8ABBD1}"/>
              </a:ext>
            </a:extLst>
          </p:cNvPr>
          <p:cNvSpPr txBox="1"/>
          <p:nvPr/>
        </p:nvSpPr>
        <p:spPr>
          <a:xfrm>
            <a:off x="390742" y="67651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dirty="0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8" name="Group 153">
            <a:extLst>
              <a:ext uri="{FF2B5EF4-FFF2-40B4-BE49-F238E27FC236}">
                <a16:creationId xmlns:a16="http://schemas.microsoft.com/office/drawing/2014/main" xmlns="" id="{21DF8A08-AE5D-4141-84C0-98C75E57D32C}"/>
              </a:ext>
            </a:extLst>
          </p:cNvPr>
          <p:cNvGrpSpPr/>
          <p:nvPr/>
        </p:nvGrpSpPr>
        <p:grpSpPr>
          <a:xfrm rot="5400000">
            <a:off x="5670063" y="2120809"/>
            <a:ext cx="5972476" cy="975398"/>
            <a:chOff x="1869557" y="865171"/>
            <a:chExt cx="4790303" cy="782331"/>
          </a:xfrm>
        </p:grpSpPr>
        <p:sp>
          <p:nvSpPr>
            <p:cNvPr id="10" name="Freeform 85">
              <a:extLst>
                <a:ext uri="{FF2B5EF4-FFF2-40B4-BE49-F238E27FC236}">
                  <a16:creationId xmlns:a16="http://schemas.microsoft.com/office/drawing/2014/main" xmlns="" id="{CC07B427-5CB3-4172-90F3-BDC5BF0E7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1" name="Freeform 87">
              <a:extLst>
                <a:ext uri="{FF2B5EF4-FFF2-40B4-BE49-F238E27FC236}">
                  <a16:creationId xmlns:a16="http://schemas.microsoft.com/office/drawing/2014/main" xmlns="" id="{F19B2EEA-BCFC-4C5E-A00B-D346E9137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2" name="Freeform 89">
              <a:extLst>
                <a:ext uri="{FF2B5EF4-FFF2-40B4-BE49-F238E27FC236}">
                  <a16:creationId xmlns:a16="http://schemas.microsoft.com/office/drawing/2014/main" xmlns="" id="{A865E682-CA5B-437B-BA56-6715EAE911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3" name="Freeform 91">
              <a:extLst>
                <a:ext uri="{FF2B5EF4-FFF2-40B4-BE49-F238E27FC236}">
                  <a16:creationId xmlns:a16="http://schemas.microsoft.com/office/drawing/2014/main" xmlns="" id="{11818FEC-D8A7-4CF2-B88F-6AD1EA0E2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4" name="Freeform 92">
              <a:extLst>
                <a:ext uri="{FF2B5EF4-FFF2-40B4-BE49-F238E27FC236}">
                  <a16:creationId xmlns:a16="http://schemas.microsoft.com/office/drawing/2014/main" xmlns="" id="{135A17B5-1C09-4B4D-83B5-861C2AC3E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1128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5" name="Freeform 98">
              <a:extLst>
                <a:ext uri="{FF2B5EF4-FFF2-40B4-BE49-F238E27FC236}">
                  <a16:creationId xmlns:a16="http://schemas.microsoft.com/office/drawing/2014/main" xmlns="" id="{10C80DD1-B0C9-49C7-A590-B5908F3796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6" name="Freeform 104">
              <a:extLst>
                <a:ext uri="{FF2B5EF4-FFF2-40B4-BE49-F238E27FC236}">
                  <a16:creationId xmlns:a16="http://schemas.microsoft.com/office/drawing/2014/main" xmlns="" id="{43F08BC1-9A31-4FD1-804B-F2A2F64EA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7" name="Freeform 106">
              <a:extLst>
                <a:ext uri="{FF2B5EF4-FFF2-40B4-BE49-F238E27FC236}">
                  <a16:creationId xmlns:a16="http://schemas.microsoft.com/office/drawing/2014/main" xmlns="" id="{C589335D-E809-461E-8279-106CE78FF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8" name="Freeform 111">
              <a:extLst>
                <a:ext uri="{FF2B5EF4-FFF2-40B4-BE49-F238E27FC236}">
                  <a16:creationId xmlns:a16="http://schemas.microsoft.com/office/drawing/2014/main" xmlns="" id="{7A3313B3-029E-49E6-9737-41E441DDB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9" name="Freeform 112">
              <a:extLst>
                <a:ext uri="{FF2B5EF4-FFF2-40B4-BE49-F238E27FC236}">
                  <a16:creationId xmlns:a16="http://schemas.microsoft.com/office/drawing/2014/main" xmlns="" id="{D8E8BCB2-7BB2-4DAC-9BB6-7CE07CD8B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2794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0" name="Freeform 115">
              <a:extLst>
                <a:ext uri="{FF2B5EF4-FFF2-40B4-BE49-F238E27FC236}">
                  <a16:creationId xmlns:a16="http://schemas.microsoft.com/office/drawing/2014/main" xmlns="" id="{8C8FA149-55D6-465E-8F20-FDD0B430A0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1" name="Freeform 120">
              <a:extLst>
                <a:ext uri="{FF2B5EF4-FFF2-40B4-BE49-F238E27FC236}">
                  <a16:creationId xmlns:a16="http://schemas.microsoft.com/office/drawing/2014/main" xmlns="" id="{2F974E53-2678-4C4E-ACFE-FA14C287D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028269"/>
              <a:ext cx="249506" cy="313233"/>
            </a:xfrm>
            <a:custGeom>
              <a:avLst/>
              <a:gdLst>
                <a:gd name="T0" fmla="*/ 0 w 1017"/>
                <a:gd name="T1" fmla="*/ 630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30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30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3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2" name="Freeform 121">
              <a:extLst>
                <a:ext uri="{FF2B5EF4-FFF2-40B4-BE49-F238E27FC236}">
                  <a16:creationId xmlns:a16="http://schemas.microsoft.com/office/drawing/2014/main" xmlns="" id="{E506676D-644D-4ABD-A1D9-74DBEFE4B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65171"/>
              <a:ext cx="249506" cy="163097"/>
            </a:xfrm>
            <a:custGeom>
              <a:avLst/>
              <a:gdLst>
                <a:gd name="T0" fmla="*/ 31 w 1017"/>
                <a:gd name="T1" fmla="*/ 0 h 667"/>
                <a:gd name="T2" fmla="*/ 0 w 1017"/>
                <a:gd name="T3" fmla="*/ 19 h 667"/>
                <a:gd name="T4" fmla="*/ 0 w 1017"/>
                <a:gd name="T5" fmla="*/ 36 h 667"/>
                <a:gd name="T6" fmla="*/ 1016 w 1017"/>
                <a:gd name="T7" fmla="*/ 666 h 667"/>
                <a:gd name="T8" fmla="*/ 1016 w 1017"/>
                <a:gd name="T9" fmla="*/ 0 h 667"/>
                <a:gd name="T10" fmla="*/ 31 w 1017"/>
                <a:gd name="T11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7" h="667">
                  <a:moveTo>
                    <a:pt x="31" y="0"/>
                  </a:moveTo>
                  <a:lnTo>
                    <a:pt x="0" y="19"/>
                  </a:lnTo>
                  <a:lnTo>
                    <a:pt x="0" y="36"/>
                  </a:lnTo>
                  <a:lnTo>
                    <a:pt x="1016" y="666"/>
                  </a:lnTo>
                  <a:lnTo>
                    <a:pt x="1016" y="0"/>
                  </a:lnTo>
                  <a:lnTo>
                    <a:pt x="3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3" name="Freeform 126">
              <a:extLst>
                <a:ext uri="{FF2B5EF4-FFF2-40B4-BE49-F238E27FC236}">
                  <a16:creationId xmlns:a16="http://schemas.microsoft.com/office/drawing/2014/main" xmlns="" id="{3A40D380-64F1-4A95-9EA6-A31FEC014D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4" name="Freeform 128">
              <a:extLst>
                <a:ext uri="{FF2B5EF4-FFF2-40B4-BE49-F238E27FC236}">
                  <a16:creationId xmlns:a16="http://schemas.microsoft.com/office/drawing/2014/main" xmlns="" id="{AB341DC0-219E-4034-B0B9-C7A70BB5E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5" name="Freeform 129">
              <a:extLst>
                <a:ext uri="{FF2B5EF4-FFF2-40B4-BE49-F238E27FC236}">
                  <a16:creationId xmlns:a16="http://schemas.microsoft.com/office/drawing/2014/main" xmlns="" id="{A29446FD-E658-48A5-88FB-98FD439F2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6" name="Freeform 130">
              <a:extLst>
                <a:ext uri="{FF2B5EF4-FFF2-40B4-BE49-F238E27FC236}">
                  <a16:creationId xmlns:a16="http://schemas.microsoft.com/office/drawing/2014/main" xmlns="" id="{955579CD-63E3-4C20-B7A6-4A671FDB7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324875"/>
              <a:ext cx="252747" cy="313233"/>
            </a:xfrm>
            <a:custGeom>
              <a:avLst/>
              <a:gdLst>
                <a:gd name="T0" fmla="*/ 0 w 1032"/>
                <a:gd name="T1" fmla="*/ 637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7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7" name="Freeform 131">
              <a:extLst>
                <a:ext uri="{FF2B5EF4-FFF2-40B4-BE49-F238E27FC236}">
                  <a16:creationId xmlns:a16="http://schemas.microsoft.com/office/drawing/2014/main" xmlns="" id="{1007848C-7CA1-4AA4-8064-36F1302F7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324875"/>
              <a:ext cx="249506" cy="313233"/>
            </a:xfrm>
            <a:custGeom>
              <a:avLst/>
              <a:gdLst>
                <a:gd name="T0" fmla="*/ 0 w 1017"/>
                <a:gd name="T1" fmla="*/ 629 h 1277"/>
                <a:gd name="T2" fmla="*/ 0 w 1017"/>
                <a:gd name="T3" fmla="*/ 646 h 1277"/>
                <a:gd name="T4" fmla="*/ 1016 w 1017"/>
                <a:gd name="T5" fmla="*/ 1276 h 1277"/>
                <a:gd name="T6" fmla="*/ 1016 w 1017"/>
                <a:gd name="T7" fmla="*/ 0 h 1277"/>
                <a:gd name="T8" fmla="*/ 0 w 1017"/>
                <a:gd name="T9" fmla="*/ 629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7" h="1277">
                  <a:moveTo>
                    <a:pt x="0" y="629"/>
                  </a:moveTo>
                  <a:lnTo>
                    <a:pt x="0" y="646"/>
                  </a:lnTo>
                  <a:lnTo>
                    <a:pt x="1016" y="1276"/>
                  </a:lnTo>
                  <a:lnTo>
                    <a:pt x="1016" y="0"/>
                  </a:lnTo>
                  <a:lnTo>
                    <a:pt x="0" y="6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8" name="Freeform 132">
              <a:extLst>
                <a:ext uri="{FF2B5EF4-FFF2-40B4-BE49-F238E27FC236}">
                  <a16:creationId xmlns:a16="http://schemas.microsoft.com/office/drawing/2014/main" xmlns="" id="{ACBCD6AF-E2F7-4ADC-A021-2FF295516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29" name="Freeform 135">
              <a:extLst>
                <a:ext uri="{FF2B5EF4-FFF2-40B4-BE49-F238E27FC236}">
                  <a16:creationId xmlns:a16="http://schemas.microsoft.com/office/drawing/2014/main" xmlns="" id="{93AC0B55-EFDF-4540-B35A-6ECC750543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028269"/>
              <a:ext cx="252747" cy="313233"/>
            </a:xfrm>
            <a:custGeom>
              <a:avLst/>
              <a:gdLst>
                <a:gd name="T0" fmla="*/ 0 w 1032"/>
                <a:gd name="T1" fmla="*/ 638 h 1277"/>
                <a:gd name="T2" fmla="*/ 1031 w 1032"/>
                <a:gd name="T3" fmla="*/ 1276 h 1277"/>
                <a:gd name="T4" fmla="*/ 1031 w 1032"/>
                <a:gd name="T5" fmla="*/ 0 h 1277"/>
                <a:gd name="T6" fmla="*/ 0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0" y="638"/>
                  </a:moveTo>
                  <a:lnTo>
                    <a:pt x="1031" y="1276"/>
                  </a:lnTo>
                  <a:lnTo>
                    <a:pt x="1031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0" name="Freeform 136">
              <a:extLst>
                <a:ext uri="{FF2B5EF4-FFF2-40B4-BE49-F238E27FC236}">
                  <a16:creationId xmlns:a16="http://schemas.microsoft.com/office/drawing/2014/main" xmlns="" id="{C1303607-433C-4B86-97AC-13713841D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1" name="Freeform 140">
              <a:extLst>
                <a:ext uri="{FF2B5EF4-FFF2-40B4-BE49-F238E27FC236}">
                  <a16:creationId xmlns:a16="http://schemas.microsoft.com/office/drawing/2014/main" xmlns="" id="{6277BB15-EDAA-4594-AEC0-7324D9DC3B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2" name="Freeform 141">
              <a:extLst>
                <a:ext uri="{FF2B5EF4-FFF2-40B4-BE49-F238E27FC236}">
                  <a16:creationId xmlns:a16="http://schemas.microsoft.com/office/drawing/2014/main" xmlns="" id="{79DB8204-3C73-4574-BAF5-F19804D8F8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65172"/>
              <a:ext cx="252747" cy="164177"/>
            </a:xfrm>
            <a:custGeom>
              <a:avLst/>
              <a:gdLst>
                <a:gd name="T0" fmla="*/ 52 w 1032"/>
                <a:gd name="T1" fmla="*/ 0 h 671"/>
                <a:gd name="T2" fmla="*/ 0 w 1032"/>
                <a:gd name="T3" fmla="*/ 32 h 671"/>
                <a:gd name="T4" fmla="*/ 1031 w 1032"/>
                <a:gd name="T5" fmla="*/ 670 h 671"/>
                <a:gd name="T6" fmla="*/ 1031 w 1032"/>
                <a:gd name="T7" fmla="*/ 0 h 671"/>
                <a:gd name="T8" fmla="*/ 52 w 1032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2" h="671">
                  <a:moveTo>
                    <a:pt x="52" y="0"/>
                  </a:moveTo>
                  <a:lnTo>
                    <a:pt x="0" y="32"/>
                  </a:lnTo>
                  <a:lnTo>
                    <a:pt x="1031" y="670"/>
                  </a:lnTo>
                  <a:lnTo>
                    <a:pt x="1031" y="0"/>
                  </a:lnTo>
                  <a:lnTo>
                    <a:pt x="52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3" name="Freeform 143">
              <a:extLst>
                <a:ext uri="{FF2B5EF4-FFF2-40B4-BE49-F238E27FC236}">
                  <a16:creationId xmlns:a16="http://schemas.microsoft.com/office/drawing/2014/main" xmlns="" id="{3BD00221-04D4-4899-A2C1-BE8DEDE962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4" name="Freeform 146">
              <a:extLst>
                <a:ext uri="{FF2B5EF4-FFF2-40B4-BE49-F238E27FC236}">
                  <a16:creationId xmlns:a16="http://schemas.microsoft.com/office/drawing/2014/main" xmlns="" id="{6B00AC93-4921-4528-9E52-FF800BACD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1178733"/>
              <a:ext cx="249506" cy="308912"/>
            </a:xfrm>
            <a:custGeom>
              <a:avLst/>
              <a:gdLst>
                <a:gd name="T0" fmla="*/ 0 w 1017"/>
                <a:gd name="T1" fmla="*/ 1259 h 1260"/>
                <a:gd name="T2" fmla="*/ 1016 w 1017"/>
                <a:gd name="T3" fmla="*/ 630 h 1260"/>
                <a:gd name="T4" fmla="*/ 0 w 1017"/>
                <a:gd name="T5" fmla="*/ 0 h 1260"/>
                <a:gd name="T6" fmla="*/ 0 w 1017"/>
                <a:gd name="T7" fmla="*/ 1259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0">
                  <a:moveTo>
                    <a:pt x="0" y="1259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5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5" name="Freeform 147">
              <a:extLst>
                <a:ext uri="{FF2B5EF4-FFF2-40B4-BE49-F238E27FC236}">
                  <a16:creationId xmlns:a16="http://schemas.microsoft.com/office/drawing/2014/main" xmlns="" id="{AC157023-50F3-4201-AC2F-1A9739767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6" name="Freeform 149">
              <a:extLst>
                <a:ext uri="{FF2B5EF4-FFF2-40B4-BE49-F238E27FC236}">
                  <a16:creationId xmlns:a16="http://schemas.microsoft.com/office/drawing/2014/main" xmlns="" id="{D164D0EF-DABD-486F-9DBC-55DF1F4C3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872732"/>
              <a:ext cx="252747" cy="313233"/>
            </a:xfrm>
            <a:custGeom>
              <a:avLst/>
              <a:gdLst>
                <a:gd name="T0" fmla="*/ 1031 w 1032"/>
                <a:gd name="T1" fmla="*/ 638 h 1277"/>
                <a:gd name="T2" fmla="*/ 0 w 1032"/>
                <a:gd name="T3" fmla="*/ 1276 h 1277"/>
                <a:gd name="T4" fmla="*/ 0 w 1032"/>
                <a:gd name="T5" fmla="*/ 0 h 1277"/>
                <a:gd name="T6" fmla="*/ 1031 w 1032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7">
                  <a:moveTo>
                    <a:pt x="1031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7" name="Freeform 150">
              <a:extLst>
                <a:ext uri="{FF2B5EF4-FFF2-40B4-BE49-F238E27FC236}">
                  <a16:creationId xmlns:a16="http://schemas.microsoft.com/office/drawing/2014/main" xmlns="" id="{C2C4CD2F-8B8E-4FBA-B572-38B3A9081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8" name="Freeform 156">
              <a:extLst>
                <a:ext uri="{FF2B5EF4-FFF2-40B4-BE49-F238E27FC236}">
                  <a16:creationId xmlns:a16="http://schemas.microsoft.com/office/drawing/2014/main" xmlns="" id="{568C3772-6AC2-4A09-9031-E1844E7F10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39" name="Freeform 158">
              <a:extLst>
                <a:ext uri="{FF2B5EF4-FFF2-40B4-BE49-F238E27FC236}">
                  <a16:creationId xmlns:a16="http://schemas.microsoft.com/office/drawing/2014/main" xmlns="" id="{2CD83A56-1F48-42B7-BE40-D9C5BB18B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0" name="Freeform 161">
              <a:extLst>
                <a:ext uri="{FF2B5EF4-FFF2-40B4-BE49-F238E27FC236}">
                  <a16:creationId xmlns:a16="http://schemas.microsoft.com/office/drawing/2014/main" xmlns="" id="{8864656D-8EB5-4E5E-BAF3-304D6B0C4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983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1" name="Freeform 162">
              <a:extLst>
                <a:ext uri="{FF2B5EF4-FFF2-40B4-BE49-F238E27FC236}">
                  <a16:creationId xmlns:a16="http://schemas.microsoft.com/office/drawing/2014/main" xmlns="" id="{B260D4D1-F016-4701-850B-8C469367F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57" y="873813"/>
              <a:ext cx="249506" cy="308912"/>
            </a:xfrm>
            <a:custGeom>
              <a:avLst/>
              <a:gdLst>
                <a:gd name="T0" fmla="*/ 0 w 1017"/>
                <a:gd name="T1" fmla="*/ 1260 h 1261"/>
                <a:gd name="T2" fmla="*/ 1016 w 1017"/>
                <a:gd name="T3" fmla="*/ 630 h 1261"/>
                <a:gd name="T4" fmla="*/ 0 w 1017"/>
                <a:gd name="T5" fmla="*/ 0 h 1261"/>
                <a:gd name="T6" fmla="*/ 0 w 1017"/>
                <a:gd name="T7" fmla="*/ 1260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7" h="1261">
                  <a:moveTo>
                    <a:pt x="0" y="1260"/>
                  </a:moveTo>
                  <a:lnTo>
                    <a:pt x="1016" y="630"/>
                  </a:lnTo>
                  <a:lnTo>
                    <a:pt x="0" y="0"/>
                  </a:lnTo>
                  <a:lnTo>
                    <a:pt x="0" y="126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2" name="Freeform 163">
              <a:extLst>
                <a:ext uri="{FF2B5EF4-FFF2-40B4-BE49-F238E27FC236}">
                  <a16:creationId xmlns:a16="http://schemas.microsoft.com/office/drawing/2014/main" xmlns="" id="{E6E41CD7-A09F-4D15-9B2A-CD34F47AA9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476" y="865171"/>
              <a:ext cx="252747" cy="163097"/>
            </a:xfrm>
            <a:custGeom>
              <a:avLst/>
              <a:gdLst>
                <a:gd name="T0" fmla="*/ 0 w 1030"/>
                <a:gd name="T1" fmla="*/ 0 h 667"/>
                <a:gd name="T2" fmla="*/ 0 w 1030"/>
                <a:gd name="T3" fmla="*/ 666 h 667"/>
                <a:gd name="T4" fmla="*/ 1029 w 1030"/>
                <a:gd name="T5" fmla="*/ 28 h 667"/>
                <a:gd name="T6" fmla="*/ 985 w 1030"/>
                <a:gd name="T7" fmla="*/ 0 h 667"/>
                <a:gd name="T8" fmla="*/ 0 w 1030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67">
                  <a:moveTo>
                    <a:pt x="0" y="0"/>
                  </a:moveTo>
                  <a:lnTo>
                    <a:pt x="0" y="666"/>
                  </a:lnTo>
                  <a:lnTo>
                    <a:pt x="1029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3" name="Freeform 164">
              <a:extLst>
                <a:ext uri="{FF2B5EF4-FFF2-40B4-BE49-F238E27FC236}">
                  <a16:creationId xmlns:a16="http://schemas.microsoft.com/office/drawing/2014/main" xmlns="" id="{22C4552D-FC44-406F-BCDC-61E797FB07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30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4" name="Freeform 166">
              <a:extLst>
                <a:ext uri="{FF2B5EF4-FFF2-40B4-BE49-F238E27FC236}">
                  <a16:creationId xmlns:a16="http://schemas.microsoft.com/office/drawing/2014/main" xmlns="" id="{2A416FEA-18D4-419C-B14F-20AA5DCDF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42" y="1176573"/>
              <a:ext cx="252747" cy="312152"/>
            </a:xfrm>
            <a:custGeom>
              <a:avLst/>
              <a:gdLst>
                <a:gd name="T0" fmla="*/ 1031 w 1032"/>
                <a:gd name="T1" fmla="*/ 638 h 1276"/>
                <a:gd name="T2" fmla="*/ 0 w 1032"/>
                <a:gd name="T3" fmla="*/ 1275 h 1276"/>
                <a:gd name="T4" fmla="*/ 0 w 1032"/>
                <a:gd name="T5" fmla="*/ 0 h 1276"/>
                <a:gd name="T6" fmla="*/ 1031 w 1032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2" h="1276">
                  <a:moveTo>
                    <a:pt x="1031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1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5" name="Freeform 167">
              <a:extLst>
                <a:ext uri="{FF2B5EF4-FFF2-40B4-BE49-F238E27FC236}">
                  <a16:creationId xmlns:a16="http://schemas.microsoft.com/office/drawing/2014/main" xmlns="" id="{467D029B-2B53-4DBF-BA93-E7117ACF6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176573"/>
              <a:ext cx="252747" cy="312152"/>
            </a:xfrm>
            <a:custGeom>
              <a:avLst/>
              <a:gdLst>
                <a:gd name="T0" fmla="*/ 0 w 1031"/>
                <a:gd name="T1" fmla="*/ 638 h 1276"/>
                <a:gd name="T2" fmla="*/ 1030 w 1031"/>
                <a:gd name="T3" fmla="*/ 1275 h 1276"/>
                <a:gd name="T4" fmla="*/ 1030 w 1031"/>
                <a:gd name="T5" fmla="*/ 0 h 1276"/>
                <a:gd name="T6" fmla="*/ 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0" y="638"/>
                  </a:moveTo>
                  <a:lnTo>
                    <a:pt x="1030" y="1275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6" name="Freeform 172">
              <a:extLst>
                <a:ext uri="{FF2B5EF4-FFF2-40B4-BE49-F238E27FC236}">
                  <a16:creationId xmlns:a16="http://schemas.microsoft.com/office/drawing/2014/main" xmlns="" id="{CE6D27DD-1711-4EED-8A22-F8497132A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7" name="Freeform 173">
              <a:extLst>
                <a:ext uri="{FF2B5EF4-FFF2-40B4-BE49-F238E27FC236}">
                  <a16:creationId xmlns:a16="http://schemas.microsoft.com/office/drawing/2014/main" xmlns="" id="{9470AF69-585D-40B6-97F5-A2B10FDB1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8" name="Freeform 178">
              <a:extLst>
                <a:ext uri="{FF2B5EF4-FFF2-40B4-BE49-F238E27FC236}">
                  <a16:creationId xmlns:a16="http://schemas.microsoft.com/office/drawing/2014/main" xmlns="" id="{555F53DE-5141-4E0A-8F03-9B9BFE270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49" name="Freeform 180">
              <a:extLst>
                <a:ext uri="{FF2B5EF4-FFF2-40B4-BE49-F238E27FC236}">
                  <a16:creationId xmlns:a16="http://schemas.microsoft.com/office/drawing/2014/main" xmlns="" id="{010D358E-5425-4DC5-BE34-E4C1ACF8D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72732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0" name="Freeform 181">
              <a:extLst>
                <a:ext uri="{FF2B5EF4-FFF2-40B4-BE49-F238E27FC236}">
                  <a16:creationId xmlns:a16="http://schemas.microsoft.com/office/drawing/2014/main" xmlns="" id="{5112FF64-CCC1-4EB8-B487-9E624529C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72732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1" name="Freeform 182">
              <a:extLst>
                <a:ext uri="{FF2B5EF4-FFF2-40B4-BE49-F238E27FC236}">
                  <a16:creationId xmlns:a16="http://schemas.microsoft.com/office/drawing/2014/main" xmlns="" id="{09C4C729-4839-451D-B0C7-3E70FA6E0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65171"/>
              <a:ext cx="252747" cy="163097"/>
            </a:xfrm>
            <a:custGeom>
              <a:avLst/>
              <a:gdLst>
                <a:gd name="T0" fmla="*/ 45 w 1031"/>
                <a:gd name="T1" fmla="*/ 0 h 667"/>
                <a:gd name="T2" fmla="*/ 0 w 1031"/>
                <a:gd name="T3" fmla="*/ 28 h 667"/>
                <a:gd name="T4" fmla="*/ 1030 w 1031"/>
                <a:gd name="T5" fmla="*/ 666 h 667"/>
                <a:gd name="T6" fmla="*/ 1030 w 1031"/>
                <a:gd name="T7" fmla="*/ 0 h 667"/>
                <a:gd name="T8" fmla="*/ 45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45" y="0"/>
                  </a:moveTo>
                  <a:lnTo>
                    <a:pt x="0" y="28"/>
                  </a:lnTo>
                  <a:lnTo>
                    <a:pt x="1030" y="666"/>
                  </a:lnTo>
                  <a:lnTo>
                    <a:pt x="1030" y="0"/>
                  </a:lnTo>
                  <a:lnTo>
                    <a:pt x="45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2" name="Freeform 184">
              <a:extLst>
                <a:ext uri="{FF2B5EF4-FFF2-40B4-BE49-F238E27FC236}">
                  <a16:creationId xmlns:a16="http://schemas.microsoft.com/office/drawing/2014/main" xmlns="" id="{67D85FF0-AAFA-440B-867B-49663A57B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324875"/>
              <a:ext cx="252747" cy="313233"/>
            </a:xfrm>
            <a:custGeom>
              <a:avLst/>
              <a:gdLst>
                <a:gd name="T0" fmla="*/ 0 w 1031"/>
                <a:gd name="T1" fmla="*/ 637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7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3" name="Freeform 185">
              <a:extLst>
                <a:ext uri="{FF2B5EF4-FFF2-40B4-BE49-F238E27FC236}">
                  <a16:creationId xmlns:a16="http://schemas.microsoft.com/office/drawing/2014/main" xmlns="" id="{D07BDF9C-2C3D-43D7-8988-B25ADE574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176573"/>
              <a:ext cx="251667" cy="312152"/>
            </a:xfrm>
            <a:custGeom>
              <a:avLst/>
              <a:gdLst>
                <a:gd name="T0" fmla="*/ 0 w 1029"/>
                <a:gd name="T1" fmla="*/ 638 h 1276"/>
                <a:gd name="T2" fmla="*/ 1028 w 1029"/>
                <a:gd name="T3" fmla="*/ 1275 h 1276"/>
                <a:gd name="T4" fmla="*/ 1028 w 1029"/>
                <a:gd name="T5" fmla="*/ 0 h 1276"/>
                <a:gd name="T6" fmla="*/ 0 w 1029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6">
                  <a:moveTo>
                    <a:pt x="0" y="638"/>
                  </a:moveTo>
                  <a:lnTo>
                    <a:pt x="1028" y="1275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4" name="Freeform 189">
              <a:extLst>
                <a:ext uri="{FF2B5EF4-FFF2-40B4-BE49-F238E27FC236}">
                  <a16:creationId xmlns:a16="http://schemas.microsoft.com/office/drawing/2014/main" xmlns="" id="{FE75E31E-D870-43B3-9686-96424A0C21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5" name="Freeform 190">
              <a:extLst>
                <a:ext uri="{FF2B5EF4-FFF2-40B4-BE49-F238E27FC236}">
                  <a16:creationId xmlns:a16="http://schemas.microsoft.com/office/drawing/2014/main" xmlns="" id="{EA55052F-5E0F-44A6-A5DC-2C72801617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028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6" name="Freeform 195">
              <a:extLst>
                <a:ext uri="{FF2B5EF4-FFF2-40B4-BE49-F238E27FC236}">
                  <a16:creationId xmlns:a16="http://schemas.microsoft.com/office/drawing/2014/main" xmlns="" id="{459F2838-D094-460F-BF5C-029DF0636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176573"/>
              <a:ext cx="252747" cy="312152"/>
            </a:xfrm>
            <a:custGeom>
              <a:avLst/>
              <a:gdLst>
                <a:gd name="T0" fmla="*/ 0 w 1030"/>
                <a:gd name="T1" fmla="*/ 638 h 1276"/>
                <a:gd name="T2" fmla="*/ 1029 w 1030"/>
                <a:gd name="T3" fmla="*/ 1275 h 1276"/>
                <a:gd name="T4" fmla="*/ 1029 w 1030"/>
                <a:gd name="T5" fmla="*/ 0 h 1276"/>
                <a:gd name="T6" fmla="*/ 0 w 1030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6">
                  <a:moveTo>
                    <a:pt x="0" y="638"/>
                  </a:moveTo>
                  <a:lnTo>
                    <a:pt x="1029" y="1275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7" name="Freeform 196">
              <a:extLst>
                <a:ext uri="{FF2B5EF4-FFF2-40B4-BE49-F238E27FC236}">
                  <a16:creationId xmlns:a16="http://schemas.microsoft.com/office/drawing/2014/main" xmlns="" id="{E0C76FE0-9890-48D7-91F1-58C2D8D25B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72732"/>
              <a:ext cx="251667" cy="313233"/>
            </a:xfrm>
            <a:custGeom>
              <a:avLst/>
              <a:gdLst>
                <a:gd name="T0" fmla="*/ 0 w 1029"/>
                <a:gd name="T1" fmla="*/ 638 h 1277"/>
                <a:gd name="T2" fmla="*/ 1028 w 1029"/>
                <a:gd name="T3" fmla="*/ 1276 h 1277"/>
                <a:gd name="T4" fmla="*/ 1028 w 1029"/>
                <a:gd name="T5" fmla="*/ 0 h 1277"/>
                <a:gd name="T6" fmla="*/ 0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0" y="638"/>
                  </a:moveTo>
                  <a:lnTo>
                    <a:pt x="1028" y="1276"/>
                  </a:lnTo>
                  <a:lnTo>
                    <a:pt x="1028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8" name="Freeform 197">
              <a:extLst>
                <a:ext uri="{FF2B5EF4-FFF2-40B4-BE49-F238E27FC236}">
                  <a16:creationId xmlns:a16="http://schemas.microsoft.com/office/drawing/2014/main" xmlns="" id="{2EF24EB7-1555-4F9C-A5A9-93CA412D8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65172"/>
              <a:ext cx="252747" cy="164177"/>
            </a:xfrm>
            <a:custGeom>
              <a:avLst/>
              <a:gdLst>
                <a:gd name="T0" fmla="*/ 52 w 1031"/>
                <a:gd name="T1" fmla="*/ 0 h 671"/>
                <a:gd name="T2" fmla="*/ 0 w 1031"/>
                <a:gd name="T3" fmla="*/ 32 h 671"/>
                <a:gd name="T4" fmla="*/ 1030 w 1031"/>
                <a:gd name="T5" fmla="*/ 670 h 671"/>
                <a:gd name="T6" fmla="*/ 1030 w 1031"/>
                <a:gd name="T7" fmla="*/ 0 h 671"/>
                <a:gd name="T8" fmla="*/ 52 w 1031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1">
                  <a:moveTo>
                    <a:pt x="52" y="0"/>
                  </a:moveTo>
                  <a:lnTo>
                    <a:pt x="0" y="32"/>
                  </a:lnTo>
                  <a:lnTo>
                    <a:pt x="1030" y="670"/>
                  </a:lnTo>
                  <a:lnTo>
                    <a:pt x="1030" y="0"/>
                  </a:lnTo>
                  <a:lnTo>
                    <a:pt x="52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59" name="Freeform 199">
              <a:extLst>
                <a:ext uri="{FF2B5EF4-FFF2-40B4-BE49-F238E27FC236}">
                  <a16:creationId xmlns:a16="http://schemas.microsoft.com/office/drawing/2014/main" xmlns="" id="{2882B7DA-1A1B-4FB9-B6F5-10A8C9D32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028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0" name="Freeform 203">
              <a:extLst>
                <a:ext uri="{FF2B5EF4-FFF2-40B4-BE49-F238E27FC236}">
                  <a16:creationId xmlns:a16="http://schemas.microsoft.com/office/drawing/2014/main" xmlns="" id="{57DE0728-2296-458D-9DF4-139280FAD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1" name="Freeform 204">
              <a:extLst>
                <a:ext uri="{FF2B5EF4-FFF2-40B4-BE49-F238E27FC236}">
                  <a16:creationId xmlns:a16="http://schemas.microsoft.com/office/drawing/2014/main" xmlns="" id="{B110874A-4ECB-4B85-ACE5-6632EC1CD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2" name="Freeform 206">
              <a:extLst>
                <a:ext uri="{FF2B5EF4-FFF2-40B4-BE49-F238E27FC236}">
                  <a16:creationId xmlns:a16="http://schemas.microsoft.com/office/drawing/2014/main" xmlns="" id="{DD0F3D59-37C1-44D6-8AC9-8D5185192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3" name="Freeform 207">
              <a:extLst>
                <a:ext uri="{FF2B5EF4-FFF2-40B4-BE49-F238E27FC236}">
                  <a16:creationId xmlns:a16="http://schemas.microsoft.com/office/drawing/2014/main" xmlns="" id="{9936F4A6-9103-4860-893A-1199042B5D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1324875"/>
              <a:ext cx="252747" cy="313233"/>
            </a:xfrm>
            <a:custGeom>
              <a:avLst/>
              <a:gdLst>
                <a:gd name="T0" fmla="*/ 1030 w 1031"/>
                <a:gd name="T1" fmla="*/ 637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4" name="Freeform 213">
              <a:extLst>
                <a:ext uri="{FF2B5EF4-FFF2-40B4-BE49-F238E27FC236}">
                  <a16:creationId xmlns:a16="http://schemas.microsoft.com/office/drawing/2014/main" xmlns="" id="{D16286DE-C2DA-4405-B41A-36925D84A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324875"/>
              <a:ext cx="251667" cy="313233"/>
            </a:xfrm>
            <a:custGeom>
              <a:avLst/>
              <a:gdLst>
                <a:gd name="T0" fmla="*/ 1028 w 1029"/>
                <a:gd name="T1" fmla="*/ 637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5" name="Freeform 216">
              <a:extLst>
                <a:ext uri="{FF2B5EF4-FFF2-40B4-BE49-F238E27FC236}">
                  <a16:creationId xmlns:a16="http://schemas.microsoft.com/office/drawing/2014/main" xmlns="" id="{AAD8F3A1-257B-4003-AAAE-16F37B3B8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1028269"/>
              <a:ext cx="251667" cy="313233"/>
            </a:xfrm>
            <a:custGeom>
              <a:avLst/>
              <a:gdLst>
                <a:gd name="T0" fmla="*/ 1028 w 1029"/>
                <a:gd name="T1" fmla="*/ 638 h 1277"/>
                <a:gd name="T2" fmla="*/ 0 w 1029"/>
                <a:gd name="T3" fmla="*/ 1276 h 1277"/>
                <a:gd name="T4" fmla="*/ 0 w 1029"/>
                <a:gd name="T5" fmla="*/ 0 h 1277"/>
                <a:gd name="T6" fmla="*/ 1028 w 1029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9" h="1277">
                  <a:moveTo>
                    <a:pt x="1028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8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6" name="Freeform 221">
              <a:extLst>
                <a:ext uri="{FF2B5EF4-FFF2-40B4-BE49-F238E27FC236}">
                  <a16:creationId xmlns:a16="http://schemas.microsoft.com/office/drawing/2014/main" xmlns="" id="{CB38D618-0D47-46ED-AE2E-111913396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028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7" name="Freeform 222">
              <a:extLst>
                <a:ext uri="{FF2B5EF4-FFF2-40B4-BE49-F238E27FC236}">
                  <a16:creationId xmlns:a16="http://schemas.microsoft.com/office/drawing/2014/main" xmlns="" id="{BBA03AD9-AE14-4FB2-9EF5-12934E51B6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302" y="865171"/>
              <a:ext cx="252747" cy="163097"/>
            </a:xfrm>
            <a:custGeom>
              <a:avLst/>
              <a:gdLst>
                <a:gd name="T0" fmla="*/ 0 w 1031"/>
                <a:gd name="T1" fmla="*/ 0 h 667"/>
                <a:gd name="T2" fmla="*/ 0 w 1031"/>
                <a:gd name="T3" fmla="*/ 666 h 667"/>
                <a:gd name="T4" fmla="*/ 1030 w 1031"/>
                <a:gd name="T5" fmla="*/ 28 h 667"/>
                <a:gd name="T6" fmla="*/ 985 w 1031"/>
                <a:gd name="T7" fmla="*/ 0 h 667"/>
                <a:gd name="T8" fmla="*/ 0 w 1031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67">
                  <a:moveTo>
                    <a:pt x="0" y="0"/>
                  </a:moveTo>
                  <a:lnTo>
                    <a:pt x="0" y="666"/>
                  </a:lnTo>
                  <a:lnTo>
                    <a:pt x="1030" y="28"/>
                  </a:lnTo>
                  <a:lnTo>
                    <a:pt x="985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8" name="Freeform 223">
              <a:extLst>
                <a:ext uri="{FF2B5EF4-FFF2-40B4-BE49-F238E27FC236}">
                  <a16:creationId xmlns:a16="http://schemas.microsoft.com/office/drawing/2014/main" xmlns="" id="{934F0FCF-BA69-4E32-8BE0-E57786B49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556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69" name="Freeform 224">
              <a:extLst>
                <a:ext uri="{FF2B5EF4-FFF2-40B4-BE49-F238E27FC236}">
                  <a16:creationId xmlns:a16="http://schemas.microsoft.com/office/drawing/2014/main" xmlns="" id="{DB30E959-7804-4AF9-B8B3-D1F3761E7B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715" y="865171"/>
              <a:ext cx="251667" cy="163097"/>
            </a:xfrm>
            <a:custGeom>
              <a:avLst/>
              <a:gdLst>
                <a:gd name="T0" fmla="*/ 0 w 1029"/>
                <a:gd name="T1" fmla="*/ 0 h 667"/>
                <a:gd name="T2" fmla="*/ 0 w 1029"/>
                <a:gd name="T3" fmla="*/ 666 h 667"/>
                <a:gd name="T4" fmla="*/ 1028 w 1029"/>
                <a:gd name="T5" fmla="*/ 28 h 667"/>
                <a:gd name="T6" fmla="*/ 983 w 1029"/>
                <a:gd name="T7" fmla="*/ 0 h 667"/>
                <a:gd name="T8" fmla="*/ 0 w 1029"/>
                <a:gd name="T9" fmla="*/ 0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9" h="667">
                  <a:moveTo>
                    <a:pt x="0" y="0"/>
                  </a:moveTo>
                  <a:lnTo>
                    <a:pt x="0" y="666"/>
                  </a:lnTo>
                  <a:lnTo>
                    <a:pt x="1028" y="28"/>
                  </a:lnTo>
                  <a:lnTo>
                    <a:pt x="983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0" name="Freeform 225">
              <a:extLst>
                <a:ext uri="{FF2B5EF4-FFF2-40B4-BE49-F238E27FC236}">
                  <a16:creationId xmlns:a16="http://schemas.microsoft.com/office/drawing/2014/main" xmlns="" id="{148D2246-1265-494D-82CB-8129575F6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968" y="87273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1" name="Freeform 227">
              <a:extLst>
                <a:ext uri="{FF2B5EF4-FFF2-40B4-BE49-F238E27FC236}">
                  <a16:creationId xmlns:a16="http://schemas.microsoft.com/office/drawing/2014/main" xmlns="" id="{72E4B565-A04D-4BF0-B064-3774E1637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382" y="1176573"/>
              <a:ext cx="252747" cy="312152"/>
            </a:xfrm>
            <a:custGeom>
              <a:avLst/>
              <a:gdLst>
                <a:gd name="T0" fmla="*/ 1030 w 1031"/>
                <a:gd name="T1" fmla="*/ 638 h 1276"/>
                <a:gd name="T2" fmla="*/ 0 w 1031"/>
                <a:gd name="T3" fmla="*/ 1275 h 1276"/>
                <a:gd name="T4" fmla="*/ 0 w 1031"/>
                <a:gd name="T5" fmla="*/ 0 h 1276"/>
                <a:gd name="T6" fmla="*/ 1030 w 1031"/>
                <a:gd name="T7" fmla="*/ 638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6">
                  <a:moveTo>
                    <a:pt x="1030" y="638"/>
                  </a:moveTo>
                  <a:lnTo>
                    <a:pt x="0" y="1275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2" name="Freeform 228">
              <a:extLst>
                <a:ext uri="{FF2B5EF4-FFF2-40B4-BE49-F238E27FC236}">
                  <a16:creationId xmlns:a16="http://schemas.microsoft.com/office/drawing/2014/main" xmlns="" id="{1BDE8224-1B5F-45F8-9B9F-9DF9489F0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865172"/>
              <a:ext cx="252747" cy="164177"/>
            </a:xfrm>
            <a:custGeom>
              <a:avLst/>
              <a:gdLst>
                <a:gd name="T0" fmla="*/ 0 w 1030"/>
                <a:gd name="T1" fmla="*/ 0 h 671"/>
                <a:gd name="T2" fmla="*/ 0 w 1030"/>
                <a:gd name="T3" fmla="*/ 670 h 671"/>
                <a:gd name="T4" fmla="*/ 1029 w 1030"/>
                <a:gd name="T5" fmla="*/ 32 h 671"/>
                <a:gd name="T6" fmla="*/ 977 w 1030"/>
                <a:gd name="T7" fmla="*/ 0 h 671"/>
                <a:gd name="T8" fmla="*/ 0 w 1030"/>
                <a:gd name="T9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1">
                  <a:moveTo>
                    <a:pt x="0" y="0"/>
                  </a:moveTo>
                  <a:lnTo>
                    <a:pt x="0" y="670"/>
                  </a:lnTo>
                  <a:lnTo>
                    <a:pt x="1029" y="32"/>
                  </a:lnTo>
                  <a:lnTo>
                    <a:pt x="977" y="0"/>
                  </a:lnTo>
                  <a:lnTo>
                    <a:pt x="0" y="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3" name="Freeform 230">
              <a:extLst>
                <a:ext uri="{FF2B5EF4-FFF2-40B4-BE49-F238E27FC236}">
                  <a16:creationId xmlns:a16="http://schemas.microsoft.com/office/drawing/2014/main" xmlns="" id="{25F5AE2C-BC16-4B24-8E07-548EA416D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889" y="1324875"/>
              <a:ext cx="252747" cy="313233"/>
            </a:xfrm>
            <a:custGeom>
              <a:avLst/>
              <a:gdLst>
                <a:gd name="T0" fmla="*/ 1029 w 1030"/>
                <a:gd name="T1" fmla="*/ 637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7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7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4" name="Freeform 267">
              <a:extLst>
                <a:ext uri="{FF2B5EF4-FFF2-40B4-BE49-F238E27FC236}">
                  <a16:creationId xmlns:a16="http://schemas.microsoft.com/office/drawing/2014/main" xmlns="" id="{67DDE77C-4B39-4ACA-9A14-75D3DF5D2D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5" name="Freeform 271">
              <a:extLst>
                <a:ext uri="{FF2B5EF4-FFF2-40B4-BE49-F238E27FC236}">
                  <a16:creationId xmlns:a16="http://schemas.microsoft.com/office/drawing/2014/main" xmlns="" id="{58B34026-473B-484B-85A7-1C52ABBED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03042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6" name="Freeform 272">
              <a:extLst>
                <a:ext uri="{FF2B5EF4-FFF2-40B4-BE49-F238E27FC236}">
                  <a16:creationId xmlns:a16="http://schemas.microsoft.com/office/drawing/2014/main" xmlns="" id="{4FFE7339-4EE3-4D93-96C2-38BAB69E7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65172"/>
              <a:ext cx="252747" cy="165257"/>
            </a:xfrm>
            <a:custGeom>
              <a:avLst/>
              <a:gdLst>
                <a:gd name="T0" fmla="*/ 56 w 1030"/>
                <a:gd name="T1" fmla="*/ 0 h 674"/>
                <a:gd name="T2" fmla="*/ 0 w 1030"/>
                <a:gd name="T3" fmla="*/ 35 h 674"/>
                <a:gd name="T4" fmla="*/ 1029 w 1030"/>
                <a:gd name="T5" fmla="*/ 673 h 674"/>
                <a:gd name="T6" fmla="*/ 1029 w 1030"/>
                <a:gd name="T7" fmla="*/ 0 h 674"/>
                <a:gd name="T8" fmla="*/ 56 w 1030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4">
                  <a:moveTo>
                    <a:pt x="56" y="0"/>
                  </a:moveTo>
                  <a:lnTo>
                    <a:pt x="0" y="35"/>
                  </a:lnTo>
                  <a:lnTo>
                    <a:pt x="1029" y="673"/>
                  </a:lnTo>
                  <a:lnTo>
                    <a:pt x="1029" y="0"/>
                  </a:lnTo>
                  <a:lnTo>
                    <a:pt x="56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7" name="Freeform 278">
              <a:extLst>
                <a:ext uri="{FF2B5EF4-FFF2-40B4-BE49-F238E27FC236}">
                  <a16:creationId xmlns:a16="http://schemas.microsoft.com/office/drawing/2014/main" xmlns="" id="{59866FEC-9DBC-41F2-BEA9-1F5F46377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8" name="Freeform 279">
              <a:extLst>
                <a:ext uri="{FF2B5EF4-FFF2-40B4-BE49-F238E27FC236}">
                  <a16:creationId xmlns:a16="http://schemas.microsoft.com/office/drawing/2014/main" xmlns="" id="{46C2C760-A33D-4FC9-A189-EBC8145D0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65172"/>
              <a:ext cx="252747" cy="165257"/>
            </a:xfrm>
            <a:custGeom>
              <a:avLst/>
              <a:gdLst>
                <a:gd name="T0" fmla="*/ 57 w 1031"/>
                <a:gd name="T1" fmla="*/ 0 h 674"/>
                <a:gd name="T2" fmla="*/ 0 w 1031"/>
                <a:gd name="T3" fmla="*/ 35 h 674"/>
                <a:gd name="T4" fmla="*/ 1030 w 1031"/>
                <a:gd name="T5" fmla="*/ 673 h 674"/>
                <a:gd name="T6" fmla="*/ 1030 w 1031"/>
                <a:gd name="T7" fmla="*/ 0 h 674"/>
                <a:gd name="T8" fmla="*/ 57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57" y="0"/>
                  </a:moveTo>
                  <a:lnTo>
                    <a:pt x="0" y="35"/>
                  </a:lnTo>
                  <a:lnTo>
                    <a:pt x="1030" y="673"/>
                  </a:lnTo>
                  <a:lnTo>
                    <a:pt x="1030" y="0"/>
                  </a:lnTo>
                  <a:lnTo>
                    <a:pt x="57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79" name="Freeform 280">
              <a:extLst>
                <a:ext uri="{FF2B5EF4-FFF2-40B4-BE49-F238E27FC236}">
                  <a16:creationId xmlns:a16="http://schemas.microsoft.com/office/drawing/2014/main" xmlns="" id="{9280BF78-45AF-4078-B1F8-8D794839F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33426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0" name="Freeform 281">
              <a:extLst>
                <a:ext uri="{FF2B5EF4-FFF2-40B4-BE49-F238E27FC236}">
                  <a16:creationId xmlns:a16="http://schemas.microsoft.com/office/drawing/2014/main" xmlns="" id="{1B2BEB8D-2F9D-499F-9847-3899B06E2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334269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1" name="Freeform 282">
              <a:extLst>
                <a:ext uri="{FF2B5EF4-FFF2-40B4-BE49-F238E27FC236}">
                  <a16:creationId xmlns:a16="http://schemas.microsoft.com/office/drawing/2014/main" xmlns="" id="{52B565B3-C32A-4F96-8BE1-FD1A8DB29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185965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2" name="Freeform 285">
              <a:extLst>
                <a:ext uri="{FF2B5EF4-FFF2-40B4-BE49-F238E27FC236}">
                  <a16:creationId xmlns:a16="http://schemas.microsoft.com/office/drawing/2014/main" xmlns="" id="{10DAF89A-5B67-42FF-AA93-D3311C1BA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3" name="Freeform 286">
              <a:extLst>
                <a:ext uri="{FF2B5EF4-FFF2-40B4-BE49-F238E27FC236}">
                  <a16:creationId xmlns:a16="http://schemas.microsoft.com/office/drawing/2014/main" xmlns="" id="{E80C1430-27A0-4608-A42A-136C9D5D7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030429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4" name="Freeform 289">
              <a:extLst>
                <a:ext uri="{FF2B5EF4-FFF2-40B4-BE49-F238E27FC236}">
                  <a16:creationId xmlns:a16="http://schemas.microsoft.com/office/drawing/2014/main" xmlns="" id="{40966423-327E-4F9C-9C21-70CDF3045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73813"/>
              <a:ext cx="252747" cy="313233"/>
            </a:xfrm>
            <a:custGeom>
              <a:avLst/>
              <a:gdLst>
                <a:gd name="T0" fmla="*/ 0 w 1031"/>
                <a:gd name="T1" fmla="*/ 638 h 1277"/>
                <a:gd name="T2" fmla="*/ 1030 w 1031"/>
                <a:gd name="T3" fmla="*/ 1276 h 1277"/>
                <a:gd name="T4" fmla="*/ 1030 w 1031"/>
                <a:gd name="T5" fmla="*/ 0 h 1277"/>
                <a:gd name="T6" fmla="*/ 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0" y="638"/>
                  </a:moveTo>
                  <a:lnTo>
                    <a:pt x="1030" y="1276"/>
                  </a:lnTo>
                  <a:lnTo>
                    <a:pt x="1030" y="0"/>
                  </a:lnTo>
                  <a:lnTo>
                    <a:pt x="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5" name="Freeform 290">
              <a:extLst>
                <a:ext uri="{FF2B5EF4-FFF2-40B4-BE49-F238E27FC236}">
                  <a16:creationId xmlns:a16="http://schemas.microsoft.com/office/drawing/2014/main" xmlns="" id="{CD1DF0E2-E7AE-40FA-9CE5-F49F0CAC4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65172"/>
              <a:ext cx="252747" cy="166337"/>
            </a:xfrm>
            <a:custGeom>
              <a:avLst/>
              <a:gdLst>
                <a:gd name="T0" fmla="*/ 63 w 1031"/>
                <a:gd name="T1" fmla="*/ 0 h 678"/>
                <a:gd name="T2" fmla="*/ 0 w 1031"/>
                <a:gd name="T3" fmla="*/ 39 h 678"/>
                <a:gd name="T4" fmla="*/ 1030 w 1031"/>
                <a:gd name="T5" fmla="*/ 677 h 678"/>
                <a:gd name="T6" fmla="*/ 1030 w 1031"/>
                <a:gd name="T7" fmla="*/ 0 h 678"/>
                <a:gd name="T8" fmla="*/ 63 w 1031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8">
                  <a:moveTo>
                    <a:pt x="63" y="0"/>
                  </a:moveTo>
                  <a:lnTo>
                    <a:pt x="0" y="39"/>
                  </a:lnTo>
                  <a:lnTo>
                    <a:pt x="1030" y="677"/>
                  </a:lnTo>
                  <a:lnTo>
                    <a:pt x="1030" y="0"/>
                  </a:lnTo>
                  <a:lnTo>
                    <a:pt x="63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6" name="Freeform 292">
              <a:extLst>
                <a:ext uri="{FF2B5EF4-FFF2-40B4-BE49-F238E27FC236}">
                  <a16:creationId xmlns:a16="http://schemas.microsoft.com/office/drawing/2014/main" xmlns="" id="{21099252-2CE5-4F3C-9F20-3B42F22D7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7" name="Freeform 297">
              <a:extLst>
                <a:ext uri="{FF2B5EF4-FFF2-40B4-BE49-F238E27FC236}">
                  <a16:creationId xmlns:a16="http://schemas.microsoft.com/office/drawing/2014/main" xmlns="" id="{2653278B-62D5-4F8F-996F-D70FBADF7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1185965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8" name="Freeform 298">
              <a:extLst>
                <a:ext uri="{FF2B5EF4-FFF2-40B4-BE49-F238E27FC236}">
                  <a16:creationId xmlns:a16="http://schemas.microsoft.com/office/drawing/2014/main" xmlns="" id="{6F85C92E-61FC-46DE-B201-D8FD4D366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89" name="Freeform 300">
              <a:extLst>
                <a:ext uri="{FF2B5EF4-FFF2-40B4-BE49-F238E27FC236}">
                  <a16:creationId xmlns:a16="http://schemas.microsoft.com/office/drawing/2014/main" xmlns="" id="{CA6AEFBB-6C28-4C63-BCDA-9AAF21EAC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874892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0" name="Freeform 301">
              <a:extLst>
                <a:ext uri="{FF2B5EF4-FFF2-40B4-BE49-F238E27FC236}">
                  <a16:creationId xmlns:a16="http://schemas.microsoft.com/office/drawing/2014/main" xmlns="" id="{3970B790-D3C9-4463-943B-E0057CA5A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1" name="Freeform 307">
              <a:extLst>
                <a:ext uri="{FF2B5EF4-FFF2-40B4-BE49-F238E27FC236}">
                  <a16:creationId xmlns:a16="http://schemas.microsoft.com/office/drawing/2014/main" xmlns="" id="{11E9DC22-170B-427F-8494-18A632DFE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33426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2" name="Freeform 309">
              <a:extLst>
                <a:ext uri="{FF2B5EF4-FFF2-40B4-BE49-F238E27FC236}">
                  <a16:creationId xmlns:a16="http://schemas.microsoft.com/office/drawing/2014/main" xmlns="" id="{AC16011C-5BE7-4B2A-8289-94765DF12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1030429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3" name="Freeform 312">
              <a:extLst>
                <a:ext uri="{FF2B5EF4-FFF2-40B4-BE49-F238E27FC236}">
                  <a16:creationId xmlns:a16="http://schemas.microsoft.com/office/drawing/2014/main" xmlns="" id="{8351C720-BD98-43B6-B418-996D47FAB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207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4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4" y="0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4" name="Freeform 313">
              <a:extLst>
                <a:ext uri="{FF2B5EF4-FFF2-40B4-BE49-F238E27FC236}">
                  <a16:creationId xmlns:a16="http://schemas.microsoft.com/office/drawing/2014/main" xmlns="" id="{A29EC1B3-32C3-4262-A3B6-185260B22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5541" y="873813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5" name="Freeform 314">
              <a:extLst>
                <a:ext uri="{FF2B5EF4-FFF2-40B4-BE49-F238E27FC236}">
                  <a16:creationId xmlns:a16="http://schemas.microsoft.com/office/drawing/2014/main" xmlns="" id="{74A658EB-B31C-41B1-9E2C-DD31E57A93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620" y="865172"/>
              <a:ext cx="252747" cy="165257"/>
            </a:xfrm>
            <a:custGeom>
              <a:avLst/>
              <a:gdLst>
                <a:gd name="T0" fmla="*/ 0 w 1031"/>
                <a:gd name="T1" fmla="*/ 0 h 674"/>
                <a:gd name="T2" fmla="*/ 0 w 1031"/>
                <a:gd name="T3" fmla="*/ 673 h 674"/>
                <a:gd name="T4" fmla="*/ 1030 w 1031"/>
                <a:gd name="T5" fmla="*/ 35 h 674"/>
                <a:gd name="T6" fmla="*/ 973 w 1031"/>
                <a:gd name="T7" fmla="*/ 0 h 674"/>
                <a:gd name="T8" fmla="*/ 0 w 1031"/>
                <a:gd name="T9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1" h="674">
                  <a:moveTo>
                    <a:pt x="0" y="0"/>
                  </a:moveTo>
                  <a:lnTo>
                    <a:pt x="0" y="673"/>
                  </a:lnTo>
                  <a:lnTo>
                    <a:pt x="1030" y="35"/>
                  </a:lnTo>
                  <a:lnTo>
                    <a:pt x="97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6" name="Freeform 315">
              <a:extLst>
                <a:ext uri="{FF2B5EF4-FFF2-40B4-BE49-F238E27FC236}">
                  <a16:creationId xmlns:a16="http://schemas.microsoft.com/office/drawing/2014/main" xmlns="" id="{BD65C3C5-6B38-41C2-B858-22A522B58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954" y="873813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7" name="Freeform 317">
              <a:extLst>
                <a:ext uri="{FF2B5EF4-FFF2-40B4-BE49-F238E27FC236}">
                  <a16:creationId xmlns:a16="http://schemas.microsoft.com/office/drawing/2014/main" xmlns="" id="{7571DD8F-CA63-40A0-B0CB-78928417F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4367" y="1185965"/>
              <a:ext cx="252747" cy="313233"/>
            </a:xfrm>
            <a:custGeom>
              <a:avLst/>
              <a:gdLst>
                <a:gd name="T0" fmla="*/ 1030 w 1031"/>
                <a:gd name="T1" fmla="*/ 638 h 1277"/>
                <a:gd name="T2" fmla="*/ 0 w 1031"/>
                <a:gd name="T3" fmla="*/ 1276 h 1277"/>
                <a:gd name="T4" fmla="*/ 0 w 1031"/>
                <a:gd name="T5" fmla="*/ 0 h 1277"/>
                <a:gd name="T6" fmla="*/ 1030 w 1031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1" h="1277">
                  <a:moveTo>
                    <a:pt x="1030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3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8" name="Freeform 318">
              <a:extLst>
                <a:ext uri="{FF2B5EF4-FFF2-40B4-BE49-F238E27FC236}">
                  <a16:creationId xmlns:a16="http://schemas.microsoft.com/office/drawing/2014/main" xmlns="" id="{7D7301C3-E6D5-4FCF-A5F6-69655EF02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73813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99" name="Freeform 322">
              <a:extLst>
                <a:ext uri="{FF2B5EF4-FFF2-40B4-BE49-F238E27FC236}">
                  <a16:creationId xmlns:a16="http://schemas.microsoft.com/office/drawing/2014/main" xmlns="" id="{763B5CCF-00E9-4467-81C4-96F6B28775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185965"/>
              <a:ext cx="252747" cy="313233"/>
            </a:xfrm>
            <a:custGeom>
              <a:avLst/>
              <a:gdLst>
                <a:gd name="T0" fmla="*/ 0 w 1030"/>
                <a:gd name="T1" fmla="*/ 638 h 1277"/>
                <a:gd name="T2" fmla="*/ 1029 w 1030"/>
                <a:gd name="T3" fmla="*/ 1276 h 1277"/>
                <a:gd name="T4" fmla="*/ 1029 w 1030"/>
                <a:gd name="T5" fmla="*/ 0 h 1277"/>
                <a:gd name="T6" fmla="*/ 0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0" y="638"/>
                  </a:moveTo>
                  <a:lnTo>
                    <a:pt x="1029" y="1276"/>
                  </a:lnTo>
                  <a:lnTo>
                    <a:pt x="1029" y="0"/>
                  </a:lnTo>
                  <a:lnTo>
                    <a:pt x="0" y="6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0" name="Freeform 325">
              <a:extLst>
                <a:ext uri="{FF2B5EF4-FFF2-40B4-BE49-F238E27FC236}">
                  <a16:creationId xmlns:a16="http://schemas.microsoft.com/office/drawing/2014/main" xmlns="" id="{7EEA6444-AB00-4EAC-8FBE-791258798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03042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1" name="Freeform 326">
              <a:extLst>
                <a:ext uri="{FF2B5EF4-FFF2-40B4-BE49-F238E27FC236}">
                  <a16:creationId xmlns:a16="http://schemas.microsoft.com/office/drawing/2014/main" xmlns="" id="{569D512A-3FFB-4E24-96F7-25FF2EC851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865172"/>
              <a:ext cx="252747" cy="166337"/>
            </a:xfrm>
            <a:custGeom>
              <a:avLst/>
              <a:gdLst>
                <a:gd name="T0" fmla="*/ 0 w 1030"/>
                <a:gd name="T1" fmla="*/ 0 h 678"/>
                <a:gd name="T2" fmla="*/ 0 w 1030"/>
                <a:gd name="T3" fmla="*/ 677 h 678"/>
                <a:gd name="T4" fmla="*/ 1029 w 1030"/>
                <a:gd name="T5" fmla="*/ 39 h 678"/>
                <a:gd name="T6" fmla="*/ 967 w 1030"/>
                <a:gd name="T7" fmla="*/ 0 h 678"/>
                <a:gd name="T8" fmla="*/ 0 w 1030"/>
                <a:gd name="T9" fmla="*/ 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0" h="678">
                  <a:moveTo>
                    <a:pt x="0" y="0"/>
                  </a:moveTo>
                  <a:lnTo>
                    <a:pt x="0" y="677"/>
                  </a:lnTo>
                  <a:lnTo>
                    <a:pt x="1029" y="39"/>
                  </a:lnTo>
                  <a:lnTo>
                    <a:pt x="967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  <p:sp>
          <p:nvSpPr>
            <p:cNvPr id="102" name="Freeform 328">
              <a:extLst>
                <a:ext uri="{FF2B5EF4-FFF2-40B4-BE49-F238E27FC236}">
                  <a16:creationId xmlns:a16="http://schemas.microsoft.com/office/drawing/2014/main" xmlns="" id="{858D7A43-57D4-46EB-9183-34ED042FE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7113" y="1334269"/>
              <a:ext cx="252747" cy="313233"/>
            </a:xfrm>
            <a:custGeom>
              <a:avLst/>
              <a:gdLst>
                <a:gd name="T0" fmla="*/ 1029 w 1030"/>
                <a:gd name="T1" fmla="*/ 638 h 1277"/>
                <a:gd name="T2" fmla="*/ 0 w 1030"/>
                <a:gd name="T3" fmla="*/ 1276 h 1277"/>
                <a:gd name="T4" fmla="*/ 0 w 1030"/>
                <a:gd name="T5" fmla="*/ 0 h 1277"/>
                <a:gd name="T6" fmla="*/ 1029 w 1030"/>
                <a:gd name="T7" fmla="*/ 638 h 1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" h="1277">
                  <a:moveTo>
                    <a:pt x="1029" y="638"/>
                  </a:moveTo>
                  <a:lnTo>
                    <a:pt x="0" y="1276"/>
                  </a:lnTo>
                  <a:lnTo>
                    <a:pt x="0" y="0"/>
                  </a:lnTo>
                  <a:lnTo>
                    <a:pt x="1029" y="63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 sz="919" dirty="0"/>
            </a:p>
          </p:txBody>
        </p:sp>
      </p:grpSp>
    </p:spTree>
    <p:extLst>
      <p:ext uri="{BB962C8B-B14F-4D97-AF65-F5344CB8AC3E}">
        <p14:creationId xmlns:p14="http://schemas.microsoft.com/office/powerpoint/2010/main" val="134680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Color Scheme - Manuel">
      <a:dk1>
        <a:srgbClr val="999999"/>
      </a:dk1>
      <a:lt1>
        <a:srgbClr val="FFFFFF"/>
      </a:lt1>
      <a:dk2>
        <a:srgbClr val="232C34"/>
      </a:dk2>
      <a:lt2>
        <a:srgbClr val="FFFFFF"/>
      </a:lt2>
      <a:accent1>
        <a:srgbClr val="383C58"/>
      </a:accent1>
      <a:accent2>
        <a:srgbClr val="486794"/>
      </a:accent2>
      <a:accent3>
        <a:srgbClr val="C4604C"/>
      </a:accent3>
      <a:accent4>
        <a:srgbClr val="F3AC58"/>
      </a:accent4>
      <a:accent5>
        <a:srgbClr val="767689"/>
      </a:accent5>
      <a:accent6>
        <a:srgbClr val="8095B5"/>
      </a:accent6>
      <a:hlink>
        <a:srgbClr val="F6F7F6"/>
      </a:hlink>
      <a:folHlink>
        <a:srgbClr val="FFC000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30404</TotalTime>
  <Words>520</Words>
  <Application>Microsoft Office PowerPoint</Application>
  <PresentationFormat>Apresentação na tela (16:9)</PresentationFormat>
  <Paragraphs>52</Paragraphs>
  <Slides>18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Default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Designed by Slidesmash</dc:title>
  <dc:subject/>
  <dc:creator>Designed by Slidesmash</dc:creator>
  <cp:keywords/>
  <dc:description/>
  <cp:lastModifiedBy>Paespe - Aula</cp:lastModifiedBy>
  <cp:revision>6015</cp:revision>
  <dcterms:created xsi:type="dcterms:W3CDTF">2014-11-12T21:47:38Z</dcterms:created>
  <dcterms:modified xsi:type="dcterms:W3CDTF">2019-03-16T12:53:26Z</dcterms:modified>
  <cp:category/>
</cp:coreProperties>
</file>