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58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D4AD4-3073-431F-813F-D9E21B9F47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Regras de três e Juros Simples</a:t>
            </a:r>
          </a:p>
        </p:txBody>
      </p:sp>
    </p:spTree>
    <p:extLst>
      <p:ext uri="{BB962C8B-B14F-4D97-AF65-F5344CB8AC3E}">
        <p14:creationId xmlns:p14="http://schemas.microsoft.com/office/powerpoint/2010/main" val="3408211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A16800-7062-47AA-9A70-B38DC0EF8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Revisando e Praticando Regra de três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B0D2D02-3884-44C4-B2EC-319FEDEEF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133600"/>
            <a:ext cx="8915400" cy="3777622"/>
          </a:xfrm>
        </p:spPr>
        <p:txBody>
          <a:bodyPr/>
          <a:lstStyle/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padaria de Bruno Vinícius produz 100 pães a cada quatro horas. Sabendo que ela fica aberta durante 16 horas, quantos pães ela produz durante um dia?</a:t>
            </a:r>
          </a:p>
          <a:p>
            <a:pPr marL="0" indent="0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200</a:t>
            </a:r>
          </a:p>
          <a:p>
            <a:pPr marL="0" indent="0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300</a:t>
            </a:r>
          </a:p>
          <a:p>
            <a:pPr marL="0" indent="0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400</a:t>
            </a:r>
          </a:p>
          <a:p>
            <a:pPr marL="0" indent="0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500</a:t>
            </a:r>
          </a:p>
          <a:p>
            <a:pPr marL="0" indent="0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600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32098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78A90B-818D-4219-84FE-BFA3D6D00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9043" y="502919"/>
            <a:ext cx="9715569" cy="596414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confecção de Rebeca Lídia leva 4 dias para produzir 160 peças de roupas com 8 funcionários. Se apenas 6 funcionários estiverem trabalhando, quantos dias leva para essa confecção produzir 300 peças?</a:t>
            </a:r>
          </a:p>
          <a:p>
            <a:pPr marL="0" indent="0" algn="ctr">
              <a:buNone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12			b) 10		C) 8		D) 6</a:t>
            </a:r>
          </a:p>
          <a:p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Duas torneiras (totalmente abertas) enchem um tanque de água em 50 minutos. Se forem utilizadas 5 torneiras, quantos minutos serão necessários para encher o mesmo tanque?</a:t>
            </a:r>
          </a:p>
          <a:p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35 Min		B) 30 min		D) 25 min		E) 20 min		F) 15 min</a:t>
            </a:r>
          </a:p>
          <a:p>
            <a:pPr algn="ctr"/>
            <a:endParaRPr lang="pt-B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Doze máquinas produzem 2000 peças em 80 minutos. Deise e Lays querem saber, quanto tempo é necessário para que metade dessas máquinas produzam 4000 peças?</a:t>
            </a:r>
          </a:p>
          <a:p>
            <a:pPr marL="0" indent="0" algn="ctr">
              <a:buNone/>
            </a:pP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320 Min		B) 280 Min		C) 240 Min		D) 200 Min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575592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B4635E5-76BB-4C78-9A77-CB89108F2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6360" y="653332"/>
            <a:ext cx="8915400" cy="5271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muro de 12 metros foi construído utilizando 2 160 tijolos. Caso queira construir um muro de 30 metros nas mesmas condições do anterior, quantos tijolos serão necessários?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5400 tijolos	B) 4320 tijolos		C) 6420 tijolos		D) 1200 tijolos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14 litros de tinta, Izaías pintou uma parede de 35 m². Agora Izaías quer saber quantos litros de tinta ele precisa para pintar uma parede de 15 m² ?</a:t>
            </a:r>
          </a:p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construção de um muro trabalharam 12 operários e eles levaram três dias para construir. Quantos dias serão necessários para que 4 operários construam o mesmo muro?</a:t>
            </a:r>
          </a:p>
        </p:txBody>
      </p:sp>
    </p:spTree>
    <p:extLst>
      <p:ext uri="{BB962C8B-B14F-4D97-AF65-F5344CB8AC3E}">
        <p14:creationId xmlns:p14="http://schemas.microsoft.com/office/powerpoint/2010/main" val="1273303289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940B32-0461-4547-88FE-B4BE80422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9125" y="675861"/>
            <a:ext cx="8915400" cy="5222109"/>
          </a:xfrm>
        </p:spPr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Usina do Adiel são produzidos 500 litros de álcool com 6000 kg de cana-de-açúcar. Quantos litros de álcool são produzidos com 15000 kg de cana?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Três instrutores gastaram 12 dias para corrigir as listas de exercícios dos alunos das turmas PAESPE e PAESPE JR. Se for colocado 4 instrutores a mais para a correção, quantos dias levarão para corrigir?</a:t>
            </a:r>
          </a:p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Hyasmin gasta 10 kg de ração para alimentar seu gato a cada 15 dias. Qual a quantidade de ração que o gato da Hyasmin consome por semana?</a:t>
            </a:r>
          </a:p>
        </p:txBody>
      </p:sp>
    </p:spTree>
    <p:extLst>
      <p:ext uri="{BB962C8B-B14F-4D97-AF65-F5344CB8AC3E}">
        <p14:creationId xmlns:p14="http://schemas.microsoft.com/office/powerpoint/2010/main" val="147454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476AF-0971-447E-A486-BF60E2DBC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629"/>
          </a:xfrm>
        </p:spPr>
        <p:txBody>
          <a:bodyPr/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Revisando e Praticando Juros Simples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7045CE1-A2DA-4D96-9BCD-38BB9E248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5548" y="1577009"/>
            <a:ext cx="9689064" cy="4916556"/>
          </a:xfrm>
        </p:spPr>
        <p:txBody>
          <a:bodyPr>
            <a:no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Calcular os juros de R$300, à taxa de 24% a. a., durante 8 meses.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 o capital que, em 2 anos, a 1,5% ao mês, produz R$93,60 de juros?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que taxa anual se deve colocar o capital de R$300,00 para que, em 3 meses e 6 dias, produza o montante de R$316?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Durante quanto tempo o capital de R$200,00 deve ser empregado, à taxa de 2% ao mês, para produzir o montante de R$272,00?</a:t>
            </a:r>
          </a:p>
          <a:p>
            <a:pPr marL="0" indent="0"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capital é aplicado a juros simples a uma taxa de 3% ao mês. Em quanto tempo esse capital aumentaria 14% em relação ao seu valor inicial?</a:t>
            </a:r>
          </a:p>
        </p:txBody>
      </p:sp>
    </p:spTree>
    <p:extLst>
      <p:ext uri="{BB962C8B-B14F-4D97-AF65-F5344CB8AC3E}">
        <p14:creationId xmlns:p14="http://schemas.microsoft.com/office/powerpoint/2010/main" val="212313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6608237-B92A-401E-B88C-5C0369A7F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5791" y="708659"/>
            <a:ext cx="9728821" cy="5784905"/>
          </a:xfrm>
        </p:spPr>
        <p:txBody>
          <a:bodyPr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loja da Thalia vende um aparelho, cujo preço à vista é de R$1050,00, com uma entrada de R$400,00 e mais um pagamento de R$750,00 em 60 dias. Qual é a taxa mensal simples cobrada pela loja da Thalia? 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Durante quanto tempo um capital produz juros iguais a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¾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seu valor, à taxa de 2% ao mês?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Karine investiu um capital de R$6000,00 empregado à uma taxa de 5% ao mês, qual vai ser os juros produzidos após 4 meses?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Wallace que saber por quanto tempo ele deve aplicar R$8000,00 para que renda R$ 2000,00, à uma taxa de 5% ao mês?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Wevellyn investiu na popança R$12000,00 à uma taxa de 48% ao ano. Agora Wevellyn quer saber, quanto de juros será produzido após 6 meses?</a:t>
            </a:r>
          </a:p>
        </p:txBody>
      </p:sp>
    </p:spTree>
    <p:extLst>
      <p:ext uri="{BB962C8B-B14F-4D97-AF65-F5344CB8AC3E}">
        <p14:creationId xmlns:p14="http://schemas.microsoft.com/office/powerpoint/2010/main" val="1826395581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F5AD22-4F6D-45FD-B375-41507E3808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873" y="1991139"/>
            <a:ext cx="8915400" cy="28757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É fazendo que se aprende a fazer aquilo que se deve aprender a fazer.</a:t>
            </a:r>
          </a:p>
          <a:p>
            <a:pPr marL="0" indent="0" algn="ctr">
              <a:buNone/>
            </a:pPr>
            <a:r>
              <a:rPr lang="pt-BR" sz="44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(Aristóteles)</a:t>
            </a:r>
          </a:p>
        </p:txBody>
      </p:sp>
    </p:spTree>
    <p:extLst>
      <p:ext uri="{BB962C8B-B14F-4D97-AF65-F5344CB8AC3E}">
        <p14:creationId xmlns:p14="http://schemas.microsoft.com/office/powerpoint/2010/main" val="396101596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268</TotalTime>
  <Words>571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Cacho</vt:lpstr>
      <vt:lpstr>Regras de três e Juros Simples</vt:lpstr>
      <vt:lpstr>Revisando e Praticando Regra de três</vt:lpstr>
      <vt:lpstr>Apresentação do PowerPoint</vt:lpstr>
      <vt:lpstr>Apresentação do PowerPoint</vt:lpstr>
      <vt:lpstr>Apresentação do PowerPoint</vt:lpstr>
      <vt:lpstr>Revisando e Praticando Juros Simples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Regras de três e Juros Simples</dc:title>
  <dc:creator>Micaelly</dc:creator>
  <cp:lastModifiedBy>Micaelly</cp:lastModifiedBy>
  <cp:revision>33</cp:revision>
  <dcterms:created xsi:type="dcterms:W3CDTF">2018-11-30T21:03:22Z</dcterms:created>
  <dcterms:modified xsi:type="dcterms:W3CDTF">2018-12-01T03:39:52Z</dcterms:modified>
</cp:coreProperties>
</file>