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sldIdLst>
    <p:sldId id="262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6" r:id="rId15"/>
    <p:sldId id="271" r:id="rId16"/>
    <p:sldId id="270" r:id="rId17"/>
    <p:sldId id="272" r:id="rId18"/>
    <p:sldId id="273" r:id="rId1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C03B1F5-3CF4-4F4A-B5A9-26ED70885CCF}" type="datetimeFigureOut">
              <a:rPr lang="pt-BR" smtClean="0"/>
              <a:pPr/>
              <a:t>21/11/2018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E43DDD9-BB47-4F07-B390-353D07F7ECE3}" type="slidenum">
              <a:rPr lang="pt-BR" smtClean="0"/>
              <a:pPr/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7232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B1F5-3CF4-4F4A-B5A9-26ED70885CCF}" type="datetimeFigureOut">
              <a:rPr lang="pt-BR" smtClean="0">
                <a:solidFill>
                  <a:srgbClr val="5B9BD5"/>
                </a:solidFill>
              </a:rPr>
              <a:pPr/>
              <a:t>21/11/2018</a:t>
            </a:fld>
            <a:endParaRPr lang="pt-BR">
              <a:solidFill>
                <a:srgbClr val="5B9BD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5B9BD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DDD9-BB47-4F07-B390-353D07F7ECE3}" type="slidenum">
              <a:rPr lang="pt-BR" smtClean="0">
                <a:solidFill>
                  <a:srgbClr val="5B9BD5"/>
                </a:solidFill>
              </a:rPr>
              <a:pPr/>
              <a:t>‹nº›</a:t>
            </a:fld>
            <a:endParaRPr lang="pt-BR">
              <a:solidFill>
                <a:srgbClr val="5B9BD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635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B1F5-3CF4-4F4A-B5A9-26ED70885CCF}" type="datetimeFigureOut">
              <a:rPr lang="pt-BR" smtClean="0">
                <a:solidFill>
                  <a:srgbClr val="5B9BD5"/>
                </a:solidFill>
              </a:rPr>
              <a:pPr/>
              <a:t>21/11/2018</a:t>
            </a:fld>
            <a:endParaRPr lang="pt-BR">
              <a:solidFill>
                <a:srgbClr val="5B9BD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5B9BD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DDD9-BB47-4F07-B390-353D07F7ECE3}" type="slidenum">
              <a:rPr lang="pt-BR" smtClean="0">
                <a:solidFill>
                  <a:srgbClr val="5B9BD5"/>
                </a:solidFill>
              </a:rPr>
              <a:pPr/>
              <a:t>‹nº›</a:t>
            </a:fld>
            <a:endParaRPr lang="pt-BR">
              <a:solidFill>
                <a:srgbClr val="5B9BD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29210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C03B1F5-3CF4-4F4A-B5A9-26ED70885CCF}" type="datetimeFigureOut">
              <a:rPr lang="pt-BR" smtClean="0"/>
              <a:pPr/>
              <a:t>21/11/2018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E43DDD9-BB47-4F07-B390-353D07F7ECE3}" type="slidenum">
              <a:rPr lang="pt-BR" smtClean="0"/>
              <a:pPr/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46718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B1F5-3CF4-4F4A-B5A9-26ED70885CCF}" type="datetimeFigureOut">
              <a:rPr lang="pt-BR" smtClean="0">
                <a:solidFill>
                  <a:srgbClr val="5B9BD5"/>
                </a:solidFill>
              </a:rPr>
              <a:pPr/>
              <a:t>21/11/2018</a:t>
            </a:fld>
            <a:endParaRPr lang="pt-BR">
              <a:solidFill>
                <a:srgbClr val="5B9BD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5B9BD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DDD9-BB47-4F07-B390-353D07F7ECE3}" type="slidenum">
              <a:rPr lang="pt-BR" smtClean="0">
                <a:solidFill>
                  <a:srgbClr val="5B9BD5"/>
                </a:solidFill>
              </a:rPr>
              <a:pPr/>
              <a:t>‹nº›</a:t>
            </a:fld>
            <a:endParaRPr lang="pt-BR">
              <a:solidFill>
                <a:srgbClr val="5B9BD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26542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B1F5-3CF4-4F4A-B5A9-26ED70885CCF}" type="datetimeFigureOut">
              <a:rPr lang="pt-BR" smtClean="0">
                <a:solidFill>
                  <a:srgbClr val="5B9BD5"/>
                </a:solidFill>
              </a:rPr>
              <a:pPr/>
              <a:t>21/11/2018</a:t>
            </a:fld>
            <a:endParaRPr lang="pt-BR">
              <a:solidFill>
                <a:srgbClr val="5B9BD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5B9BD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DDD9-BB47-4F07-B390-353D07F7ECE3}" type="slidenum">
              <a:rPr lang="pt-BR" smtClean="0">
                <a:solidFill>
                  <a:srgbClr val="5B9BD5"/>
                </a:solidFill>
              </a:rPr>
              <a:pPr/>
              <a:t>‹nº›</a:t>
            </a:fld>
            <a:endParaRPr lang="pt-BR">
              <a:solidFill>
                <a:srgbClr val="5B9BD5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25898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B1F5-3CF4-4F4A-B5A9-26ED70885CCF}" type="datetimeFigureOut">
              <a:rPr lang="pt-BR" smtClean="0">
                <a:solidFill>
                  <a:srgbClr val="5B9BD5"/>
                </a:solidFill>
              </a:rPr>
              <a:pPr/>
              <a:t>21/11/2018</a:t>
            </a:fld>
            <a:endParaRPr lang="pt-BR">
              <a:solidFill>
                <a:srgbClr val="5B9BD5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5B9BD5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DDD9-BB47-4F07-B390-353D07F7ECE3}" type="slidenum">
              <a:rPr lang="pt-BR" smtClean="0">
                <a:solidFill>
                  <a:srgbClr val="5B9BD5"/>
                </a:solidFill>
              </a:rPr>
              <a:pPr/>
              <a:t>‹nº›</a:t>
            </a:fld>
            <a:endParaRPr lang="pt-BR">
              <a:solidFill>
                <a:srgbClr val="5B9BD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01451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B1F5-3CF4-4F4A-B5A9-26ED70885CCF}" type="datetimeFigureOut">
              <a:rPr lang="pt-BR" smtClean="0">
                <a:solidFill>
                  <a:srgbClr val="5B9BD5"/>
                </a:solidFill>
              </a:rPr>
              <a:pPr/>
              <a:t>21/11/2018</a:t>
            </a:fld>
            <a:endParaRPr lang="pt-BR">
              <a:solidFill>
                <a:srgbClr val="5B9BD5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5B9BD5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DDD9-BB47-4F07-B390-353D07F7ECE3}" type="slidenum">
              <a:rPr lang="pt-BR" smtClean="0">
                <a:solidFill>
                  <a:srgbClr val="5B9BD5"/>
                </a:solidFill>
              </a:rPr>
              <a:pPr/>
              <a:t>‹nº›</a:t>
            </a:fld>
            <a:endParaRPr lang="pt-BR">
              <a:solidFill>
                <a:srgbClr val="5B9BD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85651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B1F5-3CF4-4F4A-B5A9-26ED70885CCF}" type="datetimeFigureOut">
              <a:rPr lang="pt-BR" smtClean="0">
                <a:solidFill>
                  <a:srgbClr val="5B9BD5"/>
                </a:solidFill>
              </a:rPr>
              <a:pPr/>
              <a:t>21/11/2018</a:t>
            </a:fld>
            <a:endParaRPr lang="pt-BR">
              <a:solidFill>
                <a:srgbClr val="5B9BD5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5B9BD5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DDD9-BB47-4F07-B390-353D07F7ECE3}" type="slidenum">
              <a:rPr lang="pt-BR" smtClean="0">
                <a:solidFill>
                  <a:srgbClr val="5B9BD5"/>
                </a:solidFill>
              </a:rPr>
              <a:pPr/>
              <a:t>‹nº›</a:t>
            </a:fld>
            <a:endParaRPr lang="pt-BR">
              <a:solidFill>
                <a:srgbClr val="5B9BD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58217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B1F5-3CF4-4F4A-B5A9-26ED70885CCF}" type="datetimeFigureOut">
              <a:rPr lang="pt-BR" smtClean="0">
                <a:solidFill>
                  <a:srgbClr val="5B9BD5"/>
                </a:solidFill>
              </a:rPr>
              <a:pPr/>
              <a:t>21/11/2018</a:t>
            </a:fld>
            <a:endParaRPr lang="pt-BR">
              <a:solidFill>
                <a:srgbClr val="5B9BD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5B9BD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DDD9-BB47-4F07-B390-353D07F7ECE3}" type="slidenum">
              <a:rPr lang="pt-BR" smtClean="0">
                <a:solidFill>
                  <a:srgbClr val="5B9BD5"/>
                </a:solidFill>
              </a:rPr>
              <a:pPr/>
              <a:t>‹nº›</a:t>
            </a:fld>
            <a:endParaRPr lang="pt-BR">
              <a:solidFill>
                <a:srgbClr val="5B9BD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73030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B1F5-3CF4-4F4A-B5A9-26ED70885CCF}" type="datetimeFigureOut">
              <a:rPr lang="pt-BR" smtClean="0">
                <a:solidFill>
                  <a:srgbClr val="5B9BD5"/>
                </a:solidFill>
              </a:rPr>
              <a:pPr/>
              <a:t>21/11/2018</a:t>
            </a:fld>
            <a:endParaRPr lang="pt-BR">
              <a:solidFill>
                <a:srgbClr val="5B9BD5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5B9BD5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DDD9-BB47-4F07-B390-353D07F7ECE3}" type="slidenum">
              <a:rPr lang="pt-BR" smtClean="0">
                <a:solidFill>
                  <a:srgbClr val="5B9BD5"/>
                </a:solidFill>
              </a:rPr>
              <a:pPr/>
              <a:t>‹nº›</a:t>
            </a:fld>
            <a:endParaRPr lang="pt-BR">
              <a:solidFill>
                <a:srgbClr val="5B9BD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861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B1F5-3CF4-4F4A-B5A9-26ED70885CCF}" type="datetimeFigureOut">
              <a:rPr lang="pt-BR" smtClean="0">
                <a:solidFill>
                  <a:srgbClr val="5B9BD5"/>
                </a:solidFill>
              </a:rPr>
              <a:pPr/>
              <a:t>21/11/2018</a:t>
            </a:fld>
            <a:endParaRPr lang="pt-BR">
              <a:solidFill>
                <a:srgbClr val="5B9BD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5B9BD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DDD9-BB47-4F07-B390-353D07F7ECE3}" type="slidenum">
              <a:rPr lang="pt-BR" smtClean="0">
                <a:solidFill>
                  <a:srgbClr val="5B9BD5"/>
                </a:solidFill>
              </a:rPr>
              <a:pPr/>
              <a:t>‹nº›</a:t>
            </a:fld>
            <a:endParaRPr lang="pt-BR">
              <a:solidFill>
                <a:srgbClr val="5B9BD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60409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B1F5-3CF4-4F4A-B5A9-26ED70885CCF}" type="datetimeFigureOut">
              <a:rPr lang="pt-BR" smtClean="0">
                <a:solidFill>
                  <a:srgbClr val="5B9BD5"/>
                </a:solidFill>
              </a:rPr>
              <a:pPr/>
              <a:t>21/11/2018</a:t>
            </a:fld>
            <a:endParaRPr lang="pt-BR">
              <a:solidFill>
                <a:srgbClr val="5B9BD5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5B9BD5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DDD9-BB47-4F07-B390-353D07F7ECE3}" type="slidenum">
              <a:rPr lang="pt-BR" smtClean="0">
                <a:solidFill>
                  <a:srgbClr val="5B9BD5"/>
                </a:solidFill>
              </a:rPr>
              <a:pPr/>
              <a:t>‹nº›</a:t>
            </a:fld>
            <a:endParaRPr lang="pt-BR">
              <a:solidFill>
                <a:srgbClr val="5B9BD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80458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B1F5-3CF4-4F4A-B5A9-26ED70885CCF}" type="datetimeFigureOut">
              <a:rPr lang="pt-BR" smtClean="0">
                <a:solidFill>
                  <a:srgbClr val="5B9BD5"/>
                </a:solidFill>
              </a:rPr>
              <a:pPr/>
              <a:t>21/11/2018</a:t>
            </a:fld>
            <a:endParaRPr lang="pt-BR">
              <a:solidFill>
                <a:srgbClr val="5B9BD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5B9BD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DDD9-BB47-4F07-B390-353D07F7ECE3}" type="slidenum">
              <a:rPr lang="pt-BR" smtClean="0">
                <a:solidFill>
                  <a:srgbClr val="5B9BD5"/>
                </a:solidFill>
              </a:rPr>
              <a:pPr/>
              <a:t>‹nº›</a:t>
            </a:fld>
            <a:endParaRPr lang="pt-BR">
              <a:solidFill>
                <a:srgbClr val="5B9BD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88395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B1F5-3CF4-4F4A-B5A9-26ED70885CCF}" type="datetimeFigureOut">
              <a:rPr lang="pt-BR" smtClean="0">
                <a:solidFill>
                  <a:srgbClr val="5B9BD5"/>
                </a:solidFill>
              </a:rPr>
              <a:pPr/>
              <a:t>21/11/2018</a:t>
            </a:fld>
            <a:endParaRPr lang="pt-BR">
              <a:solidFill>
                <a:srgbClr val="5B9BD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5B9BD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DDD9-BB47-4F07-B390-353D07F7ECE3}" type="slidenum">
              <a:rPr lang="pt-BR" smtClean="0">
                <a:solidFill>
                  <a:srgbClr val="5B9BD5"/>
                </a:solidFill>
              </a:rPr>
              <a:pPr/>
              <a:t>‹nº›</a:t>
            </a:fld>
            <a:endParaRPr lang="pt-BR">
              <a:solidFill>
                <a:srgbClr val="5B9BD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24435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C03B1F5-3CF4-4F4A-B5A9-26ED70885CCF}" type="datetimeFigureOut">
              <a:rPr lang="pt-BR" smtClean="0"/>
              <a:pPr/>
              <a:t>21/11/2018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E43DDD9-BB47-4F07-B390-353D07F7ECE3}" type="slidenum">
              <a:rPr lang="pt-BR" smtClean="0"/>
              <a:pPr/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33149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B1F5-3CF4-4F4A-B5A9-26ED70885CCF}" type="datetimeFigureOut">
              <a:rPr lang="pt-BR" smtClean="0">
                <a:solidFill>
                  <a:srgbClr val="5B9BD5"/>
                </a:solidFill>
              </a:rPr>
              <a:pPr/>
              <a:t>21/11/2018</a:t>
            </a:fld>
            <a:endParaRPr lang="pt-BR">
              <a:solidFill>
                <a:srgbClr val="5B9BD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5B9BD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DDD9-BB47-4F07-B390-353D07F7ECE3}" type="slidenum">
              <a:rPr lang="pt-BR" smtClean="0">
                <a:solidFill>
                  <a:srgbClr val="5B9BD5"/>
                </a:solidFill>
              </a:rPr>
              <a:pPr/>
              <a:t>‹nº›</a:t>
            </a:fld>
            <a:endParaRPr lang="pt-BR">
              <a:solidFill>
                <a:srgbClr val="5B9BD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879893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B1F5-3CF4-4F4A-B5A9-26ED70885CCF}" type="datetimeFigureOut">
              <a:rPr lang="pt-BR" smtClean="0">
                <a:solidFill>
                  <a:srgbClr val="5B9BD5"/>
                </a:solidFill>
              </a:rPr>
              <a:pPr/>
              <a:t>21/11/2018</a:t>
            </a:fld>
            <a:endParaRPr lang="pt-BR">
              <a:solidFill>
                <a:srgbClr val="5B9BD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5B9BD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DDD9-BB47-4F07-B390-353D07F7ECE3}" type="slidenum">
              <a:rPr lang="pt-BR" smtClean="0">
                <a:solidFill>
                  <a:srgbClr val="5B9BD5"/>
                </a:solidFill>
              </a:rPr>
              <a:pPr/>
              <a:t>‹nº›</a:t>
            </a:fld>
            <a:endParaRPr lang="pt-BR">
              <a:solidFill>
                <a:srgbClr val="5B9BD5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05850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B1F5-3CF4-4F4A-B5A9-26ED70885CCF}" type="datetimeFigureOut">
              <a:rPr lang="pt-BR" smtClean="0">
                <a:solidFill>
                  <a:srgbClr val="5B9BD5"/>
                </a:solidFill>
              </a:rPr>
              <a:pPr/>
              <a:t>21/11/2018</a:t>
            </a:fld>
            <a:endParaRPr lang="pt-BR">
              <a:solidFill>
                <a:srgbClr val="5B9BD5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5B9BD5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DDD9-BB47-4F07-B390-353D07F7ECE3}" type="slidenum">
              <a:rPr lang="pt-BR" smtClean="0">
                <a:solidFill>
                  <a:srgbClr val="5B9BD5"/>
                </a:solidFill>
              </a:rPr>
              <a:pPr/>
              <a:t>‹nº›</a:t>
            </a:fld>
            <a:endParaRPr lang="pt-BR">
              <a:solidFill>
                <a:srgbClr val="5B9BD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5744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B1F5-3CF4-4F4A-B5A9-26ED70885CCF}" type="datetimeFigureOut">
              <a:rPr lang="pt-BR" smtClean="0">
                <a:solidFill>
                  <a:srgbClr val="5B9BD5"/>
                </a:solidFill>
              </a:rPr>
              <a:pPr/>
              <a:t>21/11/2018</a:t>
            </a:fld>
            <a:endParaRPr lang="pt-BR">
              <a:solidFill>
                <a:srgbClr val="5B9BD5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5B9BD5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DDD9-BB47-4F07-B390-353D07F7ECE3}" type="slidenum">
              <a:rPr lang="pt-BR" smtClean="0">
                <a:solidFill>
                  <a:srgbClr val="5B9BD5"/>
                </a:solidFill>
              </a:rPr>
              <a:pPr/>
              <a:t>‹nº›</a:t>
            </a:fld>
            <a:endParaRPr lang="pt-BR">
              <a:solidFill>
                <a:srgbClr val="5B9BD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486557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B1F5-3CF4-4F4A-B5A9-26ED70885CCF}" type="datetimeFigureOut">
              <a:rPr lang="pt-BR" smtClean="0">
                <a:solidFill>
                  <a:srgbClr val="5B9BD5"/>
                </a:solidFill>
              </a:rPr>
              <a:pPr/>
              <a:t>21/11/2018</a:t>
            </a:fld>
            <a:endParaRPr lang="pt-BR">
              <a:solidFill>
                <a:srgbClr val="5B9BD5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5B9BD5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DDD9-BB47-4F07-B390-353D07F7ECE3}" type="slidenum">
              <a:rPr lang="pt-BR" smtClean="0">
                <a:solidFill>
                  <a:srgbClr val="5B9BD5"/>
                </a:solidFill>
              </a:rPr>
              <a:pPr/>
              <a:t>‹nº›</a:t>
            </a:fld>
            <a:endParaRPr lang="pt-BR">
              <a:solidFill>
                <a:srgbClr val="5B9BD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24456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B1F5-3CF4-4F4A-B5A9-26ED70885CCF}" type="datetimeFigureOut">
              <a:rPr lang="pt-BR" smtClean="0">
                <a:solidFill>
                  <a:srgbClr val="5B9BD5"/>
                </a:solidFill>
              </a:rPr>
              <a:pPr/>
              <a:t>21/11/2018</a:t>
            </a:fld>
            <a:endParaRPr lang="pt-BR">
              <a:solidFill>
                <a:srgbClr val="5B9BD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5B9BD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DDD9-BB47-4F07-B390-353D07F7ECE3}" type="slidenum">
              <a:rPr lang="pt-BR" smtClean="0">
                <a:solidFill>
                  <a:srgbClr val="5B9BD5"/>
                </a:solidFill>
              </a:rPr>
              <a:pPr/>
              <a:t>‹nº›</a:t>
            </a:fld>
            <a:endParaRPr lang="pt-BR">
              <a:solidFill>
                <a:srgbClr val="5B9BD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0813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B1F5-3CF4-4F4A-B5A9-26ED70885CCF}" type="datetimeFigureOut">
              <a:rPr lang="pt-BR" smtClean="0">
                <a:solidFill>
                  <a:srgbClr val="5B9BD5"/>
                </a:solidFill>
              </a:rPr>
              <a:pPr/>
              <a:t>21/11/2018</a:t>
            </a:fld>
            <a:endParaRPr lang="pt-BR">
              <a:solidFill>
                <a:srgbClr val="5B9BD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5B9BD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DDD9-BB47-4F07-B390-353D07F7ECE3}" type="slidenum">
              <a:rPr lang="pt-BR" smtClean="0">
                <a:solidFill>
                  <a:srgbClr val="5B9BD5"/>
                </a:solidFill>
              </a:rPr>
              <a:pPr/>
              <a:t>‹nº›</a:t>
            </a:fld>
            <a:endParaRPr lang="pt-BR">
              <a:solidFill>
                <a:srgbClr val="5B9BD5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39077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B1F5-3CF4-4F4A-B5A9-26ED70885CCF}" type="datetimeFigureOut">
              <a:rPr lang="pt-BR" smtClean="0">
                <a:solidFill>
                  <a:srgbClr val="5B9BD5"/>
                </a:solidFill>
              </a:rPr>
              <a:pPr/>
              <a:t>21/11/2018</a:t>
            </a:fld>
            <a:endParaRPr lang="pt-BR">
              <a:solidFill>
                <a:srgbClr val="5B9BD5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5B9BD5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DDD9-BB47-4F07-B390-353D07F7ECE3}" type="slidenum">
              <a:rPr lang="pt-BR" smtClean="0">
                <a:solidFill>
                  <a:srgbClr val="5B9BD5"/>
                </a:solidFill>
              </a:rPr>
              <a:pPr/>
              <a:t>‹nº›</a:t>
            </a:fld>
            <a:endParaRPr lang="pt-BR">
              <a:solidFill>
                <a:srgbClr val="5B9BD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107162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B1F5-3CF4-4F4A-B5A9-26ED70885CCF}" type="datetimeFigureOut">
              <a:rPr lang="pt-BR" smtClean="0">
                <a:solidFill>
                  <a:srgbClr val="5B9BD5"/>
                </a:solidFill>
              </a:rPr>
              <a:pPr/>
              <a:t>21/11/2018</a:t>
            </a:fld>
            <a:endParaRPr lang="pt-BR">
              <a:solidFill>
                <a:srgbClr val="5B9BD5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5B9BD5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DDD9-BB47-4F07-B390-353D07F7ECE3}" type="slidenum">
              <a:rPr lang="pt-BR" smtClean="0">
                <a:solidFill>
                  <a:srgbClr val="5B9BD5"/>
                </a:solidFill>
              </a:rPr>
              <a:pPr/>
              <a:t>‹nº›</a:t>
            </a:fld>
            <a:endParaRPr lang="pt-BR">
              <a:solidFill>
                <a:srgbClr val="5B9BD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9567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B1F5-3CF4-4F4A-B5A9-26ED70885CCF}" type="datetimeFigureOut">
              <a:rPr lang="pt-BR" smtClean="0">
                <a:solidFill>
                  <a:srgbClr val="5B9BD5"/>
                </a:solidFill>
              </a:rPr>
              <a:pPr/>
              <a:t>21/11/2018</a:t>
            </a:fld>
            <a:endParaRPr lang="pt-BR">
              <a:solidFill>
                <a:srgbClr val="5B9BD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5B9BD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DDD9-BB47-4F07-B390-353D07F7ECE3}" type="slidenum">
              <a:rPr lang="pt-BR" smtClean="0">
                <a:solidFill>
                  <a:srgbClr val="5B9BD5"/>
                </a:solidFill>
              </a:rPr>
              <a:pPr/>
              <a:t>‹nº›</a:t>
            </a:fld>
            <a:endParaRPr lang="pt-BR">
              <a:solidFill>
                <a:srgbClr val="5B9BD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990349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B1F5-3CF4-4F4A-B5A9-26ED70885CCF}" type="datetimeFigureOut">
              <a:rPr lang="pt-BR" smtClean="0">
                <a:solidFill>
                  <a:srgbClr val="5B9BD5"/>
                </a:solidFill>
              </a:rPr>
              <a:pPr/>
              <a:t>21/11/2018</a:t>
            </a:fld>
            <a:endParaRPr lang="pt-BR">
              <a:solidFill>
                <a:srgbClr val="5B9BD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5B9BD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DDD9-BB47-4F07-B390-353D07F7ECE3}" type="slidenum">
              <a:rPr lang="pt-BR" smtClean="0">
                <a:solidFill>
                  <a:srgbClr val="5B9BD5"/>
                </a:solidFill>
              </a:rPr>
              <a:pPr/>
              <a:t>‹nº›</a:t>
            </a:fld>
            <a:endParaRPr lang="pt-BR">
              <a:solidFill>
                <a:srgbClr val="5B9BD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506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B1F5-3CF4-4F4A-B5A9-26ED70885CCF}" type="datetimeFigureOut">
              <a:rPr lang="pt-BR" smtClean="0">
                <a:solidFill>
                  <a:srgbClr val="5B9BD5"/>
                </a:solidFill>
              </a:rPr>
              <a:pPr/>
              <a:t>21/11/2018</a:t>
            </a:fld>
            <a:endParaRPr lang="pt-BR">
              <a:solidFill>
                <a:srgbClr val="5B9BD5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5B9BD5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DDD9-BB47-4F07-B390-353D07F7ECE3}" type="slidenum">
              <a:rPr lang="pt-BR" smtClean="0">
                <a:solidFill>
                  <a:srgbClr val="5B9BD5"/>
                </a:solidFill>
              </a:rPr>
              <a:pPr/>
              <a:t>‹nº›</a:t>
            </a:fld>
            <a:endParaRPr lang="pt-BR">
              <a:solidFill>
                <a:srgbClr val="5B9BD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389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B1F5-3CF4-4F4A-B5A9-26ED70885CCF}" type="datetimeFigureOut">
              <a:rPr lang="pt-BR" smtClean="0">
                <a:solidFill>
                  <a:srgbClr val="5B9BD5"/>
                </a:solidFill>
              </a:rPr>
              <a:pPr/>
              <a:t>21/11/2018</a:t>
            </a:fld>
            <a:endParaRPr lang="pt-BR">
              <a:solidFill>
                <a:srgbClr val="5B9BD5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5B9BD5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DDD9-BB47-4F07-B390-353D07F7ECE3}" type="slidenum">
              <a:rPr lang="pt-BR" smtClean="0">
                <a:solidFill>
                  <a:srgbClr val="5B9BD5"/>
                </a:solidFill>
              </a:rPr>
              <a:pPr/>
              <a:t>‹nº›</a:t>
            </a:fld>
            <a:endParaRPr lang="pt-BR">
              <a:solidFill>
                <a:srgbClr val="5B9BD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583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B1F5-3CF4-4F4A-B5A9-26ED70885CCF}" type="datetimeFigureOut">
              <a:rPr lang="pt-BR" smtClean="0">
                <a:solidFill>
                  <a:srgbClr val="5B9BD5"/>
                </a:solidFill>
              </a:rPr>
              <a:pPr/>
              <a:t>21/11/2018</a:t>
            </a:fld>
            <a:endParaRPr lang="pt-BR">
              <a:solidFill>
                <a:srgbClr val="5B9BD5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5B9BD5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DDD9-BB47-4F07-B390-353D07F7ECE3}" type="slidenum">
              <a:rPr lang="pt-BR" smtClean="0">
                <a:solidFill>
                  <a:srgbClr val="5B9BD5"/>
                </a:solidFill>
              </a:rPr>
              <a:pPr/>
              <a:t>‹nº›</a:t>
            </a:fld>
            <a:endParaRPr lang="pt-BR">
              <a:solidFill>
                <a:srgbClr val="5B9BD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6158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B1F5-3CF4-4F4A-B5A9-26ED70885CCF}" type="datetimeFigureOut">
              <a:rPr lang="pt-BR" smtClean="0">
                <a:solidFill>
                  <a:srgbClr val="5B9BD5"/>
                </a:solidFill>
              </a:rPr>
              <a:pPr/>
              <a:t>21/11/2018</a:t>
            </a:fld>
            <a:endParaRPr lang="pt-BR">
              <a:solidFill>
                <a:srgbClr val="5B9BD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5B9BD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DDD9-BB47-4F07-B390-353D07F7ECE3}" type="slidenum">
              <a:rPr lang="pt-BR" smtClean="0">
                <a:solidFill>
                  <a:srgbClr val="5B9BD5"/>
                </a:solidFill>
              </a:rPr>
              <a:pPr/>
              <a:t>‹nº›</a:t>
            </a:fld>
            <a:endParaRPr lang="pt-BR">
              <a:solidFill>
                <a:srgbClr val="5B9BD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2456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B1F5-3CF4-4F4A-B5A9-26ED70885CCF}" type="datetimeFigureOut">
              <a:rPr lang="pt-BR" smtClean="0">
                <a:solidFill>
                  <a:srgbClr val="5B9BD5"/>
                </a:solidFill>
              </a:rPr>
              <a:pPr/>
              <a:t>21/11/2018</a:t>
            </a:fld>
            <a:endParaRPr lang="pt-BR">
              <a:solidFill>
                <a:srgbClr val="5B9BD5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5B9BD5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DDD9-BB47-4F07-B390-353D07F7ECE3}" type="slidenum">
              <a:rPr lang="pt-BR" smtClean="0">
                <a:solidFill>
                  <a:srgbClr val="5B9BD5"/>
                </a:solidFill>
              </a:rPr>
              <a:pPr/>
              <a:t>‹nº›</a:t>
            </a:fld>
            <a:endParaRPr lang="pt-BR">
              <a:solidFill>
                <a:srgbClr val="5B9BD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9389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B1F5-3CF4-4F4A-B5A9-26ED70885CCF}" type="datetimeFigureOut">
              <a:rPr lang="pt-BR" smtClean="0">
                <a:solidFill>
                  <a:srgbClr val="5B9BD5"/>
                </a:solidFill>
              </a:rPr>
              <a:pPr/>
              <a:t>21/11/2018</a:t>
            </a:fld>
            <a:endParaRPr lang="pt-BR">
              <a:solidFill>
                <a:srgbClr val="5B9BD5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5B9BD5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DDD9-BB47-4F07-B390-353D07F7ECE3}" type="slidenum">
              <a:rPr lang="pt-BR" smtClean="0">
                <a:solidFill>
                  <a:srgbClr val="5B9BD5"/>
                </a:solidFill>
              </a:rPr>
              <a:pPr/>
              <a:t>‹nº›</a:t>
            </a:fld>
            <a:endParaRPr lang="pt-BR">
              <a:solidFill>
                <a:srgbClr val="5B9BD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873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3C03B1F5-3CF4-4F4A-B5A9-26ED70885CCF}" type="datetimeFigureOut">
              <a:rPr lang="pt-BR" smtClean="0">
                <a:solidFill>
                  <a:srgbClr val="5B9BD5"/>
                </a:solidFill>
              </a:rPr>
              <a:pPr/>
              <a:t>21/11/2018</a:t>
            </a:fld>
            <a:endParaRPr lang="pt-BR">
              <a:solidFill>
                <a:srgbClr val="5B9BD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pt-BR">
              <a:solidFill>
                <a:srgbClr val="5B9BD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AE43DDD9-BB47-4F07-B390-353D07F7ECE3}" type="slidenum">
              <a:rPr lang="pt-BR" smtClean="0">
                <a:solidFill>
                  <a:srgbClr val="5B9BD5"/>
                </a:solidFill>
              </a:rPr>
              <a:pPr/>
              <a:t>‹nº›</a:t>
            </a:fld>
            <a:endParaRPr lang="pt-BR">
              <a:solidFill>
                <a:srgbClr val="5B9BD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6767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3C03B1F5-3CF4-4F4A-B5A9-26ED70885CCF}" type="datetimeFigureOut">
              <a:rPr lang="pt-BR" smtClean="0">
                <a:solidFill>
                  <a:srgbClr val="5B9BD5"/>
                </a:solidFill>
              </a:rPr>
              <a:pPr/>
              <a:t>21/11/2018</a:t>
            </a:fld>
            <a:endParaRPr lang="pt-BR">
              <a:solidFill>
                <a:srgbClr val="5B9BD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pt-BR">
              <a:solidFill>
                <a:srgbClr val="5B9BD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AE43DDD9-BB47-4F07-B390-353D07F7ECE3}" type="slidenum">
              <a:rPr lang="pt-BR" smtClean="0">
                <a:solidFill>
                  <a:srgbClr val="5B9BD5"/>
                </a:solidFill>
              </a:rPr>
              <a:pPr/>
              <a:t>‹nº›</a:t>
            </a:fld>
            <a:endParaRPr lang="pt-BR">
              <a:solidFill>
                <a:srgbClr val="5B9BD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6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3C03B1F5-3CF4-4F4A-B5A9-26ED70885CCF}" type="datetimeFigureOut">
              <a:rPr lang="pt-BR" smtClean="0">
                <a:solidFill>
                  <a:srgbClr val="5B9BD5"/>
                </a:solidFill>
              </a:rPr>
              <a:pPr/>
              <a:t>21/11/2018</a:t>
            </a:fld>
            <a:endParaRPr lang="pt-BR">
              <a:solidFill>
                <a:srgbClr val="5B9BD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pt-BR">
              <a:solidFill>
                <a:srgbClr val="5B9BD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AE43DDD9-BB47-4F07-B390-353D07F7ECE3}" type="slidenum">
              <a:rPr lang="pt-BR" smtClean="0">
                <a:solidFill>
                  <a:srgbClr val="5B9BD5"/>
                </a:solidFill>
              </a:rPr>
              <a:pPr/>
              <a:t>‹nº›</a:t>
            </a:fld>
            <a:endParaRPr lang="pt-BR">
              <a:solidFill>
                <a:srgbClr val="5B9BD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616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sz="6600" dirty="0" smtClean="0"/>
              <a:t>Português</a:t>
            </a:r>
            <a:endParaRPr lang="pt-BR" sz="66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t-BR" sz="2400" dirty="0" smtClean="0"/>
              <a:t>Mariana Cavalcante, Rafael Lobo e </a:t>
            </a:r>
            <a:r>
              <a:rPr lang="pt-BR" sz="2400" dirty="0" err="1" smtClean="0"/>
              <a:t>Thuane</a:t>
            </a:r>
            <a:r>
              <a:rPr lang="pt-BR" sz="2400" dirty="0" smtClean="0"/>
              <a:t> </a:t>
            </a:r>
            <a:r>
              <a:rPr lang="pt-BR" sz="2400" dirty="0" err="1" smtClean="0"/>
              <a:t>Ingred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639041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Paroxítona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43001" y="2057400"/>
            <a:ext cx="4351638" cy="4038600"/>
          </a:xfrm>
        </p:spPr>
        <p:txBody>
          <a:bodyPr>
            <a:normAutofit fontScale="85000" lnSpcReduction="20000"/>
          </a:bodyPr>
          <a:lstStyle/>
          <a:p>
            <a:r>
              <a:rPr lang="pt-BR" sz="2600" dirty="0" smtClean="0"/>
              <a:t>Afável</a:t>
            </a:r>
          </a:p>
          <a:p>
            <a:r>
              <a:rPr lang="pt-BR" sz="2600" dirty="0" smtClean="0"/>
              <a:t>Fácil</a:t>
            </a:r>
          </a:p>
          <a:p>
            <a:r>
              <a:rPr lang="pt-BR" sz="2600" dirty="0" smtClean="0"/>
              <a:t>Câncer</a:t>
            </a:r>
          </a:p>
          <a:p>
            <a:r>
              <a:rPr lang="pt-BR" sz="2600" dirty="0" smtClean="0"/>
              <a:t>Caráter</a:t>
            </a:r>
          </a:p>
          <a:p>
            <a:r>
              <a:rPr lang="pt-BR" sz="2600" dirty="0" smtClean="0"/>
              <a:t>Tórax</a:t>
            </a:r>
          </a:p>
          <a:p>
            <a:r>
              <a:rPr lang="pt-BR" sz="2600" dirty="0" smtClean="0"/>
              <a:t>Látex</a:t>
            </a:r>
          </a:p>
          <a:p>
            <a:r>
              <a:rPr lang="pt-BR" sz="2600" dirty="0" smtClean="0"/>
              <a:t>Quéops</a:t>
            </a:r>
          </a:p>
          <a:p>
            <a:r>
              <a:rPr lang="pt-BR" sz="2600" dirty="0" smtClean="0"/>
              <a:t>Bíceps</a:t>
            </a:r>
          </a:p>
          <a:p>
            <a:pPr marL="388620" lvl="0" indent="-342900">
              <a:buClr>
                <a:srgbClr val="5B9BD5"/>
              </a:buClr>
              <a:buFont typeface="Arial" panose="020B0604020202020204" pitchFamily="34" charset="0"/>
              <a:buChar char="•"/>
            </a:pPr>
            <a:r>
              <a:rPr lang="pt-BR" sz="2600" dirty="0">
                <a:solidFill>
                  <a:srgbClr val="5B9BD5"/>
                </a:solidFill>
              </a:rPr>
              <a:t>Ímã</a:t>
            </a:r>
          </a:p>
          <a:p>
            <a:pPr marL="388620" lvl="0" indent="-342900">
              <a:buClr>
                <a:srgbClr val="5B9BD5"/>
              </a:buClr>
              <a:buFont typeface="Arial" panose="020B0604020202020204" pitchFamily="34" charset="0"/>
              <a:buChar char="•"/>
            </a:pPr>
            <a:r>
              <a:rPr lang="pt-BR" sz="2600" dirty="0" smtClean="0">
                <a:solidFill>
                  <a:srgbClr val="5B9BD5"/>
                </a:solidFill>
              </a:rPr>
              <a:t>Órfãs</a:t>
            </a:r>
            <a:endParaRPr lang="pt-BR" sz="2600" dirty="0" smtClean="0"/>
          </a:p>
          <a:p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5947719" y="1669397"/>
            <a:ext cx="5395784" cy="50321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8620" lvl="0" indent="-342900">
              <a:lnSpc>
                <a:spcPct val="90000"/>
              </a:lnSpc>
              <a:spcBef>
                <a:spcPts val="1400"/>
              </a:spcBef>
              <a:buClr>
                <a:srgbClr val="5B9BD5"/>
              </a:buClr>
              <a:buSzPct val="80000"/>
              <a:buFont typeface="Arial" panose="020B0604020202020204" pitchFamily="34" charset="0"/>
              <a:buChar char="•"/>
            </a:pPr>
            <a:r>
              <a:rPr lang="pt-BR" sz="2200" dirty="0" smtClean="0">
                <a:solidFill>
                  <a:srgbClr val="5B9BD5"/>
                </a:solidFill>
              </a:rPr>
              <a:t>Órgãos</a:t>
            </a:r>
          </a:p>
          <a:p>
            <a:pPr marL="388620" lvl="0" indent="-342900">
              <a:lnSpc>
                <a:spcPct val="90000"/>
              </a:lnSpc>
              <a:spcBef>
                <a:spcPts val="1400"/>
              </a:spcBef>
              <a:buClr>
                <a:srgbClr val="5B9BD5"/>
              </a:buClr>
              <a:buSzPct val="80000"/>
              <a:buFont typeface="Arial" panose="020B0604020202020204" pitchFamily="34" charset="0"/>
              <a:buChar char="•"/>
            </a:pPr>
            <a:r>
              <a:rPr lang="pt-BR" sz="2200" dirty="0" smtClean="0">
                <a:solidFill>
                  <a:srgbClr val="5B9BD5"/>
                </a:solidFill>
              </a:rPr>
              <a:t>Bênção</a:t>
            </a:r>
          </a:p>
          <a:p>
            <a:pPr marL="388620" lvl="0" indent="-342900">
              <a:lnSpc>
                <a:spcPct val="90000"/>
              </a:lnSpc>
              <a:spcBef>
                <a:spcPts val="1400"/>
              </a:spcBef>
              <a:buClr>
                <a:srgbClr val="5B9BD5"/>
              </a:buClr>
              <a:buSzPct val="80000"/>
              <a:buFont typeface="Arial" panose="020B0604020202020204" pitchFamily="34" charset="0"/>
              <a:buChar char="•"/>
            </a:pPr>
            <a:r>
              <a:rPr lang="pt-BR" sz="2200" dirty="0" smtClean="0">
                <a:solidFill>
                  <a:srgbClr val="5B9BD5"/>
                </a:solidFill>
              </a:rPr>
              <a:t>Júri</a:t>
            </a:r>
          </a:p>
          <a:p>
            <a:pPr marL="388620" lvl="0" indent="-342900">
              <a:lnSpc>
                <a:spcPct val="90000"/>
              </a:lnSpc>
              <a:spcBef>
                <a:spcPts val="1400"/>
              </a:spcBef>
              <a:buClr>
                <a:srgbClr val="5B9BD5"/>
              </a:buClr>
              <a:buSzPct val="80000"/>
              <a:buFont typeface="Arial" panose="020B0604020202020204" pitchFamily="34" charset="0"/>
              <a:buChar char="•"/>
            </a:pPr>
            <a:r>
              <a:rPr lang="pt-BR" sz="2200" dirty="0" smtClean="0">
                <a:solidFill>
                  <a:srgbClr val="5B9BD5"/>
                </a:solidFill>
              </a:rPr>
              <a:t>Lápis</a:t>
            </a:r>
          </a:p>
          <a:p>
            <a:pPr marL="388620" lvl="0" indent="-342900">
              <a:lnSpc>
                <a:spcPct val="90000"/>
              </a:lnSpc>
              <a:spcBef>
                <a:spcPts val="1400"/>
              </a:spcBef>
              <a:buClr>
                <a:srgbClr val="5B9BD5"/>
              </a:buClr>
              <a:buSzPct val="80000"/>
              <a:buFont typeface="Arial" panose="020B0604020202020204" pitchFamily="34" charset="0"/>
              <a:buChar char="•"/>
            </a:pPr>
            <a:r>
              <a:rPr lang="pt-BR" sz="2200" dirty="0" smtClean="0">
                <a:solidFill>
                  <a:srgbClr val="5B9BD5"/>
                </a:solidFill>
              </a:rPr>
              <a:t>Náilon</a:t>
            </a:r>
          </a:p>
          <a:p>
            <a:pPr marL="388620" lvl="0" indent="-342900">
              <a:lnSpc>
                <a:spcPct val="90000"/>
              </a:lnSpc>
              <a:spcBef>
                <a:spcPts val="1400"/>
              </a:spcBef>
              <a:buClr>
                <a:srgbClr val="5B9BD5"/>
              </a:buClr>
              <a:buSzPct val="80000"/>
              <a:buFont typeface="Arial" panose="020B0604020202020204" pitchFamily="34" charset="0"/>
              <a:buChar char="•"/>
            </a:pPr>
            <a:r>
              <a:rPr lang="pt-BR" sz="2200" dirty="0" smtClean="0">
                <a:solidFill>
                  <a:srgbClr val="5B9BD5"/>
                </a:solidFill>
              </a:rPr>
              <a:t>Elétrons</a:t>
            </a:r>
          </a:p>
          <a:p>
            <a:pPr marL="388620" lvl="0" indent="-342900">
              <a:lnSpc>
                <a:spcPct val="90000"/>
              </a:lnSpc>
              <a:spcBef>
                <a:spcPts val="1400"/>
              </a:spcBef>
              <a:buClr>
                <a:srgbClr val="5B9BD5"/>
              </a:buClr>
              <a:buSzPct val="80000"/>
              <a:buFont typeface="Arial" panose="020B0604020202020204" pitchFamily="34" charset="0"/>
              <a:buChar char="•"/>
            </a:pPr>
            <a:r>
              <a:rPr lang="pt-BR" sz="2200" dirty="0" smtClean="0">
                <a:solidFill>
                  <a:srgbClr val="5B9BD5"/>
                </a:solidFill>
              </a:rPr>
              <a:t>Álbum</a:t>
            </a:r>
          </a:p>
          <a:p>
            <a:pPr marL="388620" lvl="0" indent="-342900">
              <a:lnSpc>
                <a:spcPct val="90000"/>
              </a:lnSpc>
              <a:spcBef>
                <a:spcPts val="1400"/>
              </a:spcBef>
              <a:buClr>
                <a:srgbClr val="5B9BD5"/>
              </a:buClr>
              <a:buSzPct val="80000"/>
              <a:buFont typeface="Arial" panose="020B0604020202020204" pitchFamily="34" charset="0"/>
              <a:buChar char="•"/>
            </a:pPr>
            <a:r>
              <a:rPr lang="pt-BR" sz="2200" dirty="0" smtClean="0">
                <a:solidFill>
                  <a:srgbClr val="5B9BD5"/>
                </a:solidFill>
              </a:rPr>
              <a:t>Álbuns</a:t>
            </a:r>
          </a:p>
          <a:p>
            <a:pPr marL="388620" lvl="0" indent="-342900">
              <a:lnSpc>
                <a:spcPct val="90000"/>
              </a:lnSpc>
              <a:spcBef>
                <a:spcPts val="1400"/>
              </a:spcBef>
              <a:buClr>
                <a:srgbClr val="5B9BD5"/>
              </a:buClr>
              <a:buSzPct val="80000"/>
              <a:buFont typeface="Arial" panose="020B0604020202020204" pitchFamily="34" charset="0"/>
              <a:buChar char="•"/>
            </a:pPr>
            <a:r>
              <a:rPr lang="pt-BR" sz="2200" dirty="0" smtClean="0">
                <a:solidFill>
                  <a:srgbClr val="5B9BD5"/>
                </a:solidFill>
              </a:rPr>
              <a:t>Bônus</a:t>
            </a:r>
          </a:p>
          <a:p>
            <a:pPr marL="388620" lvl="0" indent="-342900">
              <a:lnSpc>
                <a:spcPct val="90000"/>
              </a:lnSpc>
              <a:spcBef>
                <a:spcPts val="1400"/>
              </a:spcBef>
              <a:buClr>
                <a:srgbClr val="5B9BD5"/>
              </a:buClr>
              <a:buSzPct val="80000"/>
              <a:buFont typeface="Arial" panose="020B0604020202020204" pitchFamily="34" charset="0"/>
              <a:buChar char="•"/>
            </a:pPr>
            <a:r>
              <a:rPr lang="pt-BR" sz="2200" dirty="0" smtClean="0">
                <a:solidFill>
                  <a:srgbClr val="5B9BD5"/>
                </a:solidFill>
              </a:rPr>
              <a:t>Vírus</a:t>
            </a:r>
            <a:endParaRPr lang="pt-BR" sz="2200" dirty="0">
              <a:solidFill>
                <a:srgbClr val="5B9BD5"/>
              </a:solidFill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82858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Paroxítonas – regra 1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43001" y="2057400"/>
            <a:ext cx="5785022" cy="4038600"/>
          </a:xfrm>
        </p:spPr>
        <p:txBody>
          <a:bodyPr/>
          <a:lstStyle/>
          <a:p>
            <a:r>
              <a:rPr lang="pt-BR" dirty="0" smtClean="0"/>
              <a:t>Acentuam-se as paroxítonas terminadas em:</a:t>
            </a:r>
          </a:p>
          <a:p>
            <a:r>
              <a:rPr lang="pt-BR" dirty="0" smtClean="0"/>
              <a:t>L</a:t>
            </a:r>
          </a:p>
          <a:p>
            <a:r>
              <a:rPr lang="pt-BR" dirty="0" smtClean="0"/>
              <a:t>N</a:t>
            </a:r>
          </a:p>
          <a:p>
            <a:r>
              <a:rPr lang="pt-BR" dirty="0" smtClean="0"/>
              <a:t>R</a:t>
            </a:r>
          </a:p>
          <a:p>
            <a:r>
              <a:rPr lang="pt-BR" dirty="0" smtClean="0"/>
              <a:t>X</a:t>
            </a:r>
          </a:p>
          <a:p>
            <a:r>
              <a:rPr lang="pt-BR" dirty="0" smtClean="0"/>
              <a:t>OS</a:t>
            </a:r>
          </a:p>
          <a:p>
            <a:r>
              <a:rPr lang="pt-BR" dirty="0" smtClean="0"/>
              <a:t>Ã(S)</a:t>
            </a:r>
          </a:p>
          <a:p>
            <a:r>
              <a:rPr lang="pt-BR" dirty="0" smtClean="0"/>
              <a:t>L, I(s), N, US, </a:t>
            </a:r>
            <a:r>
              <a:rPr lang="pt-BR" dirty="0"/>
              <a:t>P</a:t>
            </a:r>
            <a:r>
              <a:rPr lang="pt-BR" dirty="0" smtClean="0"/>
              <a:t>S, Ã</a:t>
            </a:r>
            <a:endParaRPr lang="pt-BR" dirty="0" smtClean="0"/>
          </a:p>
          <a:p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6186617" y="2791092"/>
            <a:ext cx="5478162" cy="330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8620" lvl="0" indent="-342900">
              <a:lnSpc>
                <a:spcPct val="90000"/>
              </a:lnSpc>
              <a:spcBef>
                <a:spcPts val="1400"/>
              </a:spcBef>
              <a:buClr>
                <a:srgbClr val="5B9BD5"/>
              </a:buClr>
              <a:buSzPct val="80000"/>
              <a:buFont typeface="Arial" panose="020B0604020202020204" pitchFamily="34" charset="0"/>
              <a:buChar char="•"/>
            </a:pPr>
            <a:r>
              <a:rPr lang="pt-BR" sz="2200" dirty="0" smtClean="0">
                <a:solidFill>
                  <a:srgbClr val="5B9BD5"/>
                </a:solidFill>
              </a:rPr>
              <a:t>ÃO(S)</a:t>
            </a:r>
          </a:p>
          <a:p>
            <a:pPr marL="388620" lvl="0" indent="-342900">
              <a:lnSpc>
                <a:spcPct val="90000"/>
              </a:lnSpc>
              <a:spcBef>
                <a:spcPts val="1400"/>
              </a:spcBef>
              <a:buClr>
                <a:srgbClr val="5B9BD5"/>
              </a:buClr>
              <a:buSzPct val="80000"/>
              <a:buFont typeface="Arial" panose="020B0604020202020204" pitchFamily="34" charset="0"/>
              <a:buChar char="•"/>
            </a:pPr>
            <a:r>
              <a:rPr lang="pt-BR" sz="2200" dirty="0" smtClean="0">
                <a:solidFill>
                  <a:srgbClr val="5B9BD5"/>
                </a:solidFill>
              </a:rPr>
              <a:t>I(S)</a:t>
            </a:r>
          </a:p>
          <a:p>
            <a:pPr marL="388620" lvl="0" indent="-342900">
              <a:lnSpc>
                <a:spcPct val="90000"/>
              </a:lnSpc>
              <a:spcBef>
                <a:spcPts val="1400"/>
              </a:spcBef>
              <a:buClr>
                <a:srgbClr val="5B9BD5"/>
              </a:buClr>
              <a:buSzPct val="80000"/>
              <a:buFont typeface="Arial" panose="020B0604020202020204" pitchFamily="34" charset="0"/>
              <a:buChar char="•"/>
            </a:pPr>
            <a:r>
              <a:rPr lang="pt-BR" sz="2200" dirty="0" smtClean="0">
                <a:solidFill>
                  <a:srgbClr val="5B9BD5"/>
                </a:solidFill>
              </a:rPr>
              <a:t>ON(S)</a:t>
            </a:r>
          </a:p>
          <a:p>
            <a:pPr marL="388620" lvl="0" indent="-342900">
              <a:lnSpc>
                <a:spcPct val="90000"/>
              </a:lnSpc>
              <a:spcBef>
                <a:spcPts val="1400"/>
              </a:spcBef>
              <a:buClr>
                <a:srgbClr val="5B9BD5"/>
              </a:buClr>
              <a:buSzPct val="80000"/>
              <a:buFont typeface="Arial" panose="020B0604020202020204" pitchFamily="34" charset="0"/>
              <a:buChar char="•"/>
            </a:pPr>
            <a:r>
              <a:rPr lang="pt-BR" sz="2200" dirty="0" smtClean="0">
                <a:solidFill>
                  <a:srgbClr val="5B9BD5"/>
                </a:solidFill>
              </a:rPr>
              <a:t>UM/UNS</a:t>
            </a:r>
          </a:p>
          <a:p>
            <a:pPr marL="388620" lvl="0" indent="-342900">
              <a:lnSpc>
                <a:spcPct val="90000"/>
              </a:lnSpc>
              <a:spcBef>
                <a:spcPts val="1400"/>
              </a:spcBef>
              <a:buClr>
                <a:srgbClr val="5B9BD5"/>
              </a:buClr>
              <a:buSzPct val="80000"/>
              <a:buFont typeface="Arial" panose="020B0604020202020204" pitchFamily="34" charset="0"/>
              <a:buChar char="•"/>
            </a:pPr>
            <a:r>
              <a:rPr lang="pt-BR" sz="2200" dirty="0" smtClean="0">
                <a:solidFill>
                  <a:srgbClr val="5B9BD5"/>
                </a:solidFill>
              </a:rPr>
              <a:t>US</a:t>
            </a:r>
          </a:p>
          <a:p>
            <a:pPr marL="45720" lvl="0">
              <a:lnSpc>
                <a:spcPct val="90000"/>
              </a:lnSpc>
              <a:spcBef>
                <a:spcPts val="1400"/>
              </a:spcBef>
              <a:buClr>
                <a:srgbClr val="5B9BD5"/>
              </a:buClr>
              <a:buSzPct val="80000"/>
            </a:pPr>
            <a:r>
              <a:rPr lang="pt-BR" sz="2200" dirty="0" smtClean="0">
                <a:solidFill>
                  <a:srgbClr val="5B9BD5"/>
                </a:solidFill>
              </a:rPr>
              <a:t>R, UM, UNS, ON, X, ÃO</a:t>
            </a:r>
            <a:endParaRPr lang="pt-BR" dirty="0" smtClean="0"/>
          </a:p>
          <a:p>
            <a:pPr marL="45720" lvl="0">
              <a:lnSpc>
                <a:spcPct val="90000"/>
              </a:lnSpc>
              <a:spcBef>
                <a:spcPts val="1400"/>
              </a:spcBef>
              <a:buClr>
                <a:srgbClr val="5B9BD5"/>
              </a:buClr>
              <a:buSzPct val="80000"/>
            </a:pPr>
            <a:r>
              <a:rPr lang="pt-BR" sz="2200" dirty="0" smtClean="0">
                <a:solidFill>
                  <a:srgbClr val="5B9BD5"/>
                </a:solidFill>
              </a:rPr>
              <a:t>&amp; Ditongos</a:t>
            </a:r>
            <a:endParaRPr lang="pt-BR" sz="2200" dirty="0" smtClean="0">
              <a:solidFill>
                <a:srgbClr val="5B9BD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0301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Ditongos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Encontro de uma vogal e uma </a:t>
            </a:r>
            <a:r>
              <a:rPr lang="pt-BR" dirty="0" err="1" smtClean="0"/>
              <a:t>semi</a:t>
            </a:r>
            <a:r>
              <a:rPr lang="pt-BR" dirty="0" err="1"/>
              <a:t>-</a:t>
            </a:r>
            <a:r>
              <a:rPr lang="pt-BR" dirty="0" err="1" smtClean="0"/>
              <a:t>vogal</a:t>
            </a:r>
            <a:endParaRPr lang="pt-BR" dirty="0" smtClean="0"/>
          </a:p>
          <a:p>
            <a:r>
              <a:rPr lang="pt-BR" dirty="0" smtClean="0"/>
              <a:t>É dividido em Ditongo Crescente e Ditongo Decrescente.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SM+V (Crescente)                                V+SM (Decrescente)</a:t>
            </a:r>
          </a:p>
          <a:p>
            <a:pPr marL="2271400" lvl="8" indent="0">
              <a:buNone/>
            </a:pPr>
            <a:r>
              <a:rPr lang="pt-BR" dirty="0" smtClean="0"/>
              <a:t>                                               (</a:t>
            </a:r>
            <a:r>
              <a:rPr lang="pt-BR" dirty="0" smtClean="0"/>
              <a:t>lei</a:t>
            </a:r>
            <a:r>
              <a:rPr lang="pt-BR" dirty="0"/>
              <a:t>, mal, mau, </a:t>
            </a:r>
            <a:r>
              <a:rPr lang="pt-BR" dirty="0" smtClean="0"/>
              <a:t>véu)</a:t>
            </a:r>
            <a:endParaRPr lang="pt-BR" dirty="0" smtClean="0"/>
          </a:p>
          <a:p>
            <a:pPr marL="45720" indent="0">
              <a:buNone/>
            </a:pPr>
            <a:r>
              <a:rPr lang="pt-BR" dirty="0" smtClean="0"/>
              <a:t>SM – 1 </a:t>
            </a:r>
            <a:br>
              <a:rPr lang="pt-BR" dirty="0" smtClean="0"/>
            </a:br>
            <a:r>
              <a:rPr lang="pt-BR" dirty="0" smtClean="0"/>
              <a:t>V - 2</a:t>
            </a:r>
            <a:endParaRPr lang="pt-BR" dirty="0" smtClean="0"/>
          </a:p>
          <a:p>
            <a:r>
              <a:rPr lang="pt-BR" dirty="0" smtClean="0"/>
              <a:t>Acentua-se sempre a Paroxítona anterior ao ditongo crescente;</a:t>
            </a:r>
          </a:p>
          <a:p>
            <a:r>
              <a:rPr lang="pt-BR" dirty="0" err="1" smtClean="0"/>
              <a:t>Sé-rie</a:t>
            </a:r>
            <a:r>
              <a:rPr lang="pt-BR" dirty="0" smtClean="0"/>
              <a:t>,  </a:t>
            </a:r>
            <a:r>
              <a:rPr lang="pt-BR" dirty="0" err="1" smtClean="0"/>
              <a:t>Ro-gé-rio</a:t>
            </a:r>
            <a:r>
              <a:rPr lang="pt-BR" dirty="0" smtClean="0"/>
              <a:t>, </a:t>
            </a:r>
            <a:r>
              <a:rPr lang="pt-BR" dirty="0" err="1" smtClean="0"/>
              <a:t>á-gua</a:t>
            </a:r>
            <a:r>
              <a:rPr lang="pt-BR" dirty="0" smtClean="0"/>
              <a:t>, </a:t>
            </a:r>
            <a:r>
              <a:rPr lang="pt-BR" dirty="0" err="1" smtClean="0"/>
              <a:t>sá-bio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536143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Paroxítonas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Névoa</a:t>
            </a:r>
          </a:p>
          <a:p>
            <a:r>
              <a:rPr lang="pt-BR" dirty="0" smtClean="0"/>
              <a:t>Polícia</a:t>
            </a:r>
          </a:p>
          <a:p>
            <a:r>
              <a:rPr lang="pt-BR" dirty="0" smtClean="0"/>
              <a:t>Série</a:t>
            </a:r>
          </a:p>
          <a:p>
            <a:r>
              <a:rPr lang="pt-BR" dirty="0" smtClean="0"/>
              <a:t>Lírio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924617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Paroxítona – regra 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43000" y="2057400"/>
            <a:ext cx="9994557" cy="4038600"/>
          </a:xfrm>
        </p:spPr>
        <p:txBody>
          <a:bodyPr/>
          <a:lstStyle/>
          <a:p>
            <a:r>
              <a:rPr lang="pt-BR" dirty="0" smtClean="0"/>
              <a:t>Acentuam-se as paroxítonas terminadas em ditongo crescente (semivogal + vogal).</a:t>
            </a:r>
          </a:p>
          <a:p>
            <a:r>
              <a:rPr lang="pt-BR" dirty="0" err="1" smtClean="0"/>
              <a:t>Ex</a:t>
            </a:r>
            <a:r>
              <a:rPr lang="pt-BR" dirty="0" smtClean="0"/>
              <a:t>: Férias, Calvície, Tênue, Infância.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026646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Proparoxítonas -  regra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Todas as proparoxítonas são acentuadas:</a:t>
            </a:r>
          </a:p>
          <a:p>
            <a:pPr marL="45720" indent="0">
              <a:buNone/>
            </a:pPr>
            <a:endParaRPr lang="pt-BR" dirty="0" smtClean="0"/>
          </a:p>
          <a:p>
            <a:r>
              <a:rPr lang="pt-BR" dirty="0" smtClean="0"/>
              <a:t>Música</a:t>
            </a:r>
          </a:p>
          <a:p>
            <a:r>
              <a:rPr lang="pt-BR" dirty="0" smtClean="0"/>
              <a:t>México</a:t>
            </a:r>
          </a:p>
          <a:p>
            <a:r>
              <a:rPr lang="pt-BR" dirty="0" smtClean="0"/>
              <a:t>Proparoxítona</a:t>
            </a:r>
          </a:p>
          <a:p>
            <a:r>
              <a:rPr lang="pt-BR" dirty="0" smtClean="0"/>
              <a:t>Lâmpada</a:t>
            </a:r>
          </a:p>
        </p:txBody>
      </p:sp>
    </p:spTree>
    <p:extLst>
      <p:ext uri="{BB962C8B-B14F-4D97-AF65-F5344CB8AC3E}">
        <p14:creationId xmlns:p14="http://schemas.microsoft.com/office/powerpoint/2010/main" val="574461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Hiato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Acentuam-se as vogais “I” e “U” dos hiatos quando formarem sílabas sozinhos na sílaba.</a:t>
            </a:r>
          </a:p>
          <a:p>
            <a:r>
              <a:rPr lang="pt-BR" dirty="0" err="1" smtClean="0"/>
              <a:t>Ex</a:t>
            </a:r>
            <a:r>
              <a:rPr lang="pt-BR" dirty="0" smtClean="0"/>
              <a:t>: Juízo, Luís, Cafeína, Saída.</a:t>
            </a:r>
          </a:p>
        </p:txBody>
      </p:sp>
    </p:spTree>
    <p:extLst>
      <p:ext uri="{BB962C8B-B14F-4D97-AF65-F5344CB8AC3E}">
        <p14:creationId xmlns:p14="http://schemas.microsoft.com/office/powerpoint/2010/main" val="3571498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/>
          <p:cNvGrpSpPr/>
          <p:nvPr/>
        </p:nvGrpSpPr>
        <p:grpSpPr>
          <a:xfrm>
            <a:off x="566351" y="1073579"/>
            <a:ext cx="9782263" cy="5632311"/>
            <a:chOff x="838200" y="365125"/>
            <a:chExt cx="9782263" cy="5632311"/>
          </a:xfrm>
        </p:grpSpPr>
        <p:sp>
          <p:nvSpPr>
            <p:cNvPr id="8" name="Retângulo 7"/>
            <p:cNvSpPr/>
            <p:nvPr/>
          </p:nvSpPr>
          <p:spPr>
            <a:xfrm>
              <a:off x="838200" y="365125"/>
              <a:ext cx="6096000" cy="5632311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pt-BR" dirty="0">
                  <a:solidFill>
                    <a:schemeClr val="accent2">
                      <a:lumMod val="75000"/>
                    </a:schemeClr>
                  </a:solidFill>
                  <a:latin typeface="Verdana" panose="020B0604030504040204" pitchFamily="34" charset="0"/>
                </a:rPr>
                <a:t>Tu, on</a:t>
              </a:r>
              <a:r>
                <a:rPr lang="pt-BR" dirty="0">
                  <a:solidFill>
                    <a:srgbClr val="000000"/>
                  </a:solidFill>
                  <a:latin typeface="Verdana" panose="020B0604030504040204" pitchFamily="34" charset="0"/>
                </a:rPr>
                <a:t>tem,</a:t>
              </a:r>
              <a:r>
                <a:rPr lang="pt-BR" dirty="0"/>
                <a:t/>
              </a:r>
              <a:br>
                <a:rPr lang="pt-BR" dirty="0"/>
              </a:br>
              <a:r>
                <a:rPr lang="pt-BR" dirty="0">
                  <a:latin typeface="Verdana" panose="020B0604030504040204" pitchFamily="34" charset="0"/>
                </a:rPr>
                <a:t>Na</a:t>
              </a:r>
              <a:r>
                <a:rPr lang="pt-BR" dirty="0">
                  <a:solidFill>
                    <a:srgbClr val="000000"/>
                  </a:solidFill>
                  <a:latin typeface="Verdana" panose="020B0604030504040204" pitchFamily="34" charset="0"/>
                </a:rPr>
                <a:t> </a:t>
              </a:r>
              <a:r>
                <a:rPr lang="pt-BR" dirty="0">
                  <a:solidFill>
                    <a:schemeClr val="accent2">
                      <a:lumMod val="75000"/>
                    </a:schemeClr>
                  </a:solidFill>
                  <a:latin typeface="Verdana" panose="020B0604030504040204" pitchFamily="34" charset="0"/>
                </a:rPr>
                <a:t>dan</a:t>
              </a:r>
              <a:r>
                <a:rPr lang="pt-BR" dirty="0">
                  <a:solidFill>
                    <a:srgbClr val="000000"/>
                  </a:solidFill>
                  <a:latin typeface="Verdana" panose="020B0604030504040204" pitchFamily="34" charset="0"/>
                </a:rPr>
                <a:t>ça</a:t>
              </a:r>
              <a:r>
                <a:rPr lang="pt-BR" dirty="0"/>
                <a:t/>
              </a:r>
              <a:br>
                <a:rPr lang="pt-BR" dirty="0"/>
              </a:br>
              <a:r>
                <a:rPr lang="pt-BR" dirty="0">
                  <a:latin typeface="Verdana" panose="020B0604030504040204" pitchFamily="34" charset="0"/>
                </a:rPr>
                <a:t>Que</a:t>
              </a:r>
              <a:r>
                <a:rPr lang="pt-BR" dirty="0">
                  <a:solidFill>
                    <a:srgbClr val="000000"/>
                  </a:solidFill>
                  <a:latin typeface="Verdana" panose="020B0604030504040204" pitchFamily="34" charset="0"/>
                </a:rPr>
                <a:t> </a:t>
              </a:r>
              <a:r>
                <a:rPr lang="pt-BR" dirty="0">
                  <a:solidFill>
                    <a:schemeClr val="accent2">
                      <a:lumMod val="75000"/>
                    </a:schemeClr>
                  </a:solidFill>
                  <a:latin typeface="Verdana" panose="020B0604030504040204" pitchFamily="34" charset="0"/>
                </a:rPr>
                <a:t>can</a:t>
              </a:r>
              <a:r>
                <a:rPr lang="pt-BR" dirty="0">
                  <a:solidFill>
                    <a:srgbClr val="000000"/>
                  </a:solidFill>
                  <a:latin typeface="Verdana" panose="020B0604030504040204" pitchFamily="34" charset="0"/>
                </a:rPr>
                <a:t>sa,</a:t>
              </a:r>
              <a:r>
                <a:rPr lang="pt-BR" dirty="0"/>
                <a:t/>
              </a:r>
              <a:br>
                <a:rPr lang="pt-BR" dirty="0"/>
              </a:br>
              <a:r>
                <a:rPr lang="pt-BR" dirty="0">
                  <a:solidFill>
                    <a:srgbClr val="000000"/>
                  </a:solidFill>
                  <a:latin typeface="Verdana" panose="020B0604030504040204" pitchFamily="34" charset="0"/>
                </a:rPr>
                <a:t>Vo</a:t>
              </a:r>
              <a:r>
                <a:rPr lang="pt-BR" dirty="0">
                  <a:solidFill>
                    <a:schemeClr val="accent2">
                      <a:lumMod val="75000"/>
                    </a:schemeClr>
                  </a:solidFill>
                  <a:latin typeface="Verdana" panose="020B0604030504040204" pitchFamily="34" charset="0"/>
                </a:rPr>
                <a:t>a</a:t>
              </a:r>
              <a:r>
                <a:rPr lang="pt-BR" dirty="0">
                  <a:solidFill>
                    <a:srgbClr val="000000"/>
                  </a:solidFill>
                  <a:latin typeface="Verdana" panose="020B0604030504040204" pitchFamily="34" charset="0"/>
                </a:rPr>
                <a:t>vas</a:t>
              </a:r>
              <a:r>
                <a:rPr lang="pt-BR" dirty="0"/>
                <a:t/>
              </a:r>
              <a:br>
                <a:rPr lang="pt-BR" dirty="0"/>
              </a:br>
              <a:r>
                <a:rPr lang="pt-BR" dirty="0" err="1">
                  <a:solidFill>
                    <a:srgbClr val="000000"/>
                  </a:solidFill>
                  <a:latin typeface="Verdana" panose="020B0604030504040204" pitchFamily="34" charset="0"/>
                </a:rPr>
                <a:t>Co'as</a:t>
              </a:r>
              <a:r>
                <a:rPr lang="pt-BR" dirty="0">
                  <a:solidFill>
                    <a:srgbClr val="000000"/>
                  </a:solidFill>
                  <a:latin typeface="Verdana" panose="020B0604030504040204" pitchFamily="34" charset="0"/>
                </a:rPr>
                <a:t> </a:t>
              </a:r>
              <a:r>
                <a:rPr lang="pt-BR" dirty="0">
                  <a:solidFill>
                    <a:schemeClr val="accent2">
                      <a:lumMod val="75000"/>
                    </a:schemeClr>
                  </a:solidFill>
                  <a:latin typeface="Verdana" panose="020B0604030504040204" pitchFamily="34" charset="0"/>
                </a:rPr>
                <a:t>fa</a:t>
              </a:r>
              <a:r>
                <a:rPr lang="pt-BR" dirty="0">
                  <a:solidFill>
                    <a:srgbClr val="000000"/>
                  </a:solidFill>
                  <a:latin typeface="Verdana" panose="020B0604030504040204" pitchFamily="34" charset="0"/>
                </a:rPr>
                <a:t>ces</a:t>
              </a:r>
              <a:r>
                <a:rPr lang="pt-BR" dirty="0"/>
                <a:t/>
              </a:r>
              <a:br>
                <a:rPr lang="pt-BR" dirty="0"/>
              </a:br>
              <a:r>
                <a:rPr lang="pt-BR" dirty="0">
                  <a:latin typeface="Verdana" panose="020B0604030504040204" pitchFamily="34" charset="0"/>
                </a:rPr>
                <a:t>Em</a:t>
              </a:r>
              <a:r>
                <a:rPr lang="pt-BR" dirty="0">
                  <a:solidFill>
                    <a:srgbClr val="000000"/>
                  </a:solidFill>
                  <a:latin typeface="Verdana" panose="020B0604030504040204" pitchFamily="34" charset="0"/>
                </a:rPr>
                <a:t> </a:t>
              </a:r>
              <a:r>
                <a:rPr lang="pt-BR" dirty="0">
                  <a:solidFill>
                    <a:schemeClr val="accent2">
                      <a:lumMod val="75000"/>
                    </a:schemeClr>
                  </a:solidFill>
                  <a:latin typeface="Verdana" panose="020B0604030504040204" pitchFamily="34" charset="0"/>
                </a:rPr>
                <a:t>ro</a:t>
              </a:r>
              <a:r>
                <a:rPr lang="pt-BR" dirty="0">
                  <a:solidFill>
                    <a:srgbClr val="000000"/>
                  </a:solidFill>
                  <a:latin typeface="Verdana" panose="020B0604030504040204" pitchFamily="34" charset="0"/>
                </a:rPr>
                <a:t>sas</a:t>
              </a:r>
              <a:r>
                <a:rPr lang="pt-BR" dirty="0"/>
                <a:t/>
              </a:r>
              <a:br>
                <a:rPr lang="pt-BR" dirty="0"/>
              </a:br>
              <a:r>
                <a:rPr lang="pt-BR" dirty="0">
                  <a:solidFill>
                    <a:srgbClr val="000000"/>
                  </a:solidFill>
                  <a:latin typeface="Verdana" panose="020B0604030504040204" pitchFamily="34" charset="0"/>
                </a:rPr>
                <a:t>For</a:t>
              </a:r>
              <a:r>
                <a:rPr lang="pt-BR" dirty="0">
                  <a:solidFill>
                    <a:schemeClr val="accent2">
                      <a:lumMod val="75000"/>
                    </a:schemeClr>
                  </a:solidFill>
                  <a:latin typeface="Verdana" panose="020B0604030504040204" pitchFamily="34" charset="0"/>
                </a:rPr>
                <a:t>mo</a:t>
              </a:r>
              <a:r>
                <a:rPr lang="pt-BR" dirty="0">
                  <a:solidFill>
                    <a:srgbClr val="000000"/>
                  </a:solidFill>
                  <a:latin typeface="Verdana" panose="020B0604030504040204" pitchFamily="34" charset="0"/>
                </a:rPr>
                <a:t>sas</a:t>
              </a:r>
              <a:r>
                <a:rPr lang="pt-BR" dirty="0"/>
                <a:t/>
              </a:r>
              <a:br>
                <a:rPr lang="pt-BR" dirty="0"/>
              </a:br>
              <a:r>
                <a:rPr lang="pt-BR" dirty="0">
                  <a:solidFill>
                    <a:srgbClr val="000000"/>
                  </a:solidFill>
                  <a:latin typeface="Verdana" panose="020B0604030504040204" pitchFamily="34" charset="0"/>
                </a:rPr>
                <a:t>De </a:t>
              </a:r>
              <a:r>
                <a:rPr lang="pt-BR" dirty="0">
                  <a:solidFill>
                    <a:schemeClr val="accent2">
                      <a:lumMod val="75000"/>
                    </a:schemeClr>
                  </a:solidFill>
                  <a:latin typeface="Verdana" panose="020B0604030504040204" pitchFamily="34" charset="0"/>
                </a:rPr>
                <a:t>vi</a:t>
              </a:r>
              <a:r>
                <a:rPr lang="pt-BR" dirty="0">
                  <a:solidFill>
                    <a:srgbClr val="000000"/>
                  </a:solidFill>
                  <a:latin typeface="Verdana" panose="020B0604030504040204" pitchFamily="34" charset="0"/>
                </a:rPr>
                <a:t>vo,</a:t>
              </a:r>
              <a:r>
                <a:rPr lang="pt-BR" dirty="0"/>
                <a:t/>
              </a:r>
              <a:br>
                <a:rPr lang="pt-BR" dirty="0"/>
              </a:br>
              <a:r>
                <a:rPr lang="pt-BR" dirty="0">
                  <a:solidFill>
                    <a:srgbClr val="000000"/>
                  </a:solidFill>
                  <a:latin typeface="Verdana" panose="020B0604030504040204" pitchFamily="34" charset="0"/>
                </a:rPr>
                <a:t>Las</a:t>
              </a:r>
              <a:r>
                <a:rPr lang="pt-BR" dirty="0">
                  <a:solidFill>
                    <a:schemeClr val="accent2">
                      <a:lumMod val="75000"/>
                    </a:schemeClr>
                  </a:solidFill>
                  <a:latin typeface="Verdana" panose="020B0604030504040204" pitchFamily="34" charset="0"/>
                </a:rPr>
                <a:t>ci</a:t>
              </a:r>
              <a:r>
                <a:rPr lang="pt-BR" dirty="0">
                  <a:solidFill>
                    <a:srgbClr val="000000"/>
                  </a:solidFill>
                  <a:latin typeface="Verdana" panose="020B0604030504040204" pitchFamily="34" charset="0"/>
                </a:rPr>
                <a:t>vo</a:t>
              </a:r>
              <a:r>
                <a:rPr lang="pt-BR" dirty="0"/>
                <a:t/>
              </a:r>
              <a:br>
                <a:rPr lang="pt-BR" dirty="0"/>
              </a:br>
              <a:r>
                <a:rPr lang="pt-BR" dirty="0">
                  <a:solidFill>
                    <a:srgbClr val="000000"/>
                  </a:solidFill>
                  <a:latin typeface="Verdana" panose="020B0604030504040204" pitchFamily="34" charset="0"/>
                </a:rPr>
                <a:t>Car</a:t>
              </a:r>
              <a:r>
                <a:rPr lang="pt-BR" dirty="0">
                  <a:solidFill>
                    <a:schemeClr val="accent2">
                      <a:lumMod val="75000"/>
                    </a:schemeClr>
                  </a:solidFill>
                  <a:latin typeface="Verdana" panose="020B0604030504040204" pitchFamily="34" charset="0"/>
                </a:rPr>
                <a:t>mim</a:t>
              </a:r>
              <a:r>
                <a:rPr lang="pt-BR" dirty="0">
                  <a:solidFill>
                    <a:srgbClr val="000000"/>
                  </a:solidFill>
                  <a:latin typeface="Verdana" panose="020B0604030504040204" pitchFamily="34" charset="0"/>
                </a:rPr>
                <a:t>;</a:t>
              </a:r>
              <a:r>
                <a:rPr lang="pt-BR" dirty="0"/>
                <a:t/>
              </a:r>
              <a:br>
                <a:rPr lang="pt-BR" dirty="0"/>
              </a:br>
              <a:r>
                <a:rPr lang="pt-BR" dirty="0">
                  <a:solidFill>
                    <a:srgbClr val="000000"/>
                  </a:solidFill>
                  <a:latin typeface="Verdana" panose="020B0604030504040204" pitchFamily="34" charset="0"/>
                </a:rPr>
                <a:t>Na </a:t>
              </a:r>
              <a:r>
                <a:rPr lang="pt-BR" dirty="0">
                  <a:solidFill>
                    <a:schemeClr val="accent2">
                      <a:lumMod val="75000"/>
                    </a:schemeClr>
                  </a:solidFill>
                  <a:latin typeface="Verdana" panose="020B0604030504040204" pitchFamily="34" charset="0"/>
                </a:rPr>
                <a:t>val</a:t>
              </a:r>
              <a:r>
                <a:rPr lang="pt-BR" dirty="0">
                  <a:solidFill>
                    <a:srgbClr val="000000"/>
                  </a:solidFill>
                  <a:latin typeface="Verdana" panose="020B0604030504040204" pitchFamily="34" charset="0"/>
                </a:rPr>
                <a:t>sa</a:t>
              </a:r>
              <a:r>
                <a:rPr lang="pt-BR" dirty="0"/>
                <a:t/>
              </a:r>
              <a:br>
                <a:rPr lang="pt-BR" dirty="0"/>
              </a:br>
              <a:r>
                <a:rPr lang="pt-BR" dirty="0">
                  <a:solidFill>
                    <a:srgbClr val="000000"/>
                  </a:solidFill>
                  <a:latin typeface="Verdana" panose="020B0604030504040204" pitchFamily="34" charset="0"/>
                </a:rPr>
                <a:t>Tão </a:t>
              </a:r>
              <a:r>
                <a:rPr lang="pt-BR" dirty="0">
                  <a:solidFill>
                    <a:schemeClr val="accent2">
                      <a:lumMod val="75000"/>
                    </a:schemeClr>
                  </a:solidFill>
                  <a:latin typeface="Verdana" panose="020B0604030504040204" pitchFamily="34" charset="0"/>
                </a:rPr>
                <a:t>fal</a:t>
              </a:r>
              <a:r>
                <a:rPr lang="pt-BR" dirty="0">
                  <a:solidFill>
                    <a:srgbClr val="000000"/>
                  </a:solidFill>
                  <a:latin typeface="Verdana" panose="020B0604030504040204" pitchFamily="34" charset="0"/>
                </a:rPr>
                <a:t>sa,</a:t>
              </a:r>
              <a:r>
                <a:rPr lang="pt-BR" dirty="0"/>
                <a:t/>
              </a:r>
              <a:br>
                <a:rPr lang="pt-BR" dirty="0"/>
              </a:br>
              <a:r>
                <a:rPr lang="pt-BR" dirty="0">
                  <a:solidFill>
                    <a:srgbClr val="000000"/>
                  </a:solidFill>
                  <a:latin typeface="Verdana" panose="020B0604030504040204" pitchFamily="34" charset="0"/>
                </a:rPr>
                <a:t>Co</a:t>
              </a:r>
              <a:r>
                <a:rPr lang="pt-BR" dirty="0">
                  <a:solidFill>
                    <a:schemeClr val="accent2">
                      <a:lumMod val="75000"/>
                    </a:schemeClr>
                  </a:solidFill>
                  <a:latin typeface="Verdana" panose="020B0604030504040204" pitchFamily="34" charset="0"/>
                </a:rPr>
                <a:t>rri</a:t>
              </a:r>
              <a:r>
                <a:rPr lang="pt-BR" dirty="0">
                  <a:solidFill>
                    <a:srgbClr val="000000"/>
                  </a:solidFill>
                  <a:latin typeface="Verdana" panose="020B0604030504040204" pitchFamily="34" charset="0"/>
                </a:rPr>
                <a:t>as,</a:t>
              </a:r>
              <a:r>
                <a:rPr lang="pt-BR" dirty="0"/>
                <a:t/>
              </a:r>
              <a:br>
                <a:rPr lang="pt-BR" dirty="0"/>
              </a:br>
              <a:r>
                <a:rPr lang="pt-BR" dirty="0">
                  <a:solidFill>
                    <a:srgbClr val="000000"/>
                  </a:solidFill>
                  <a:latin typeface="Verdana" panose="020B0604030504040204" pitchFamily="34" charset="0"/>
                </a:rPr>
                <a:t>Fu</a:t>
              </a:r>
              <a:r>
                <a:rPr lang="pt-BR" dirty="0">
                  <a:solidFill>
                    <a:schemeClr val="accent2">
                      <a:lumMod val="75000"/>
                    </a:schemeClr>
                  </a:solidFill>
                  <a:latin typeface="Verdana" panose="020B0604030504040204" pitchFamily="34" charset="0"/>
                </a:rPr>
                <a:t>gi</a:t>
              </a:r>
              <a:r>
                <a:rPr lang="pt-BR" dirty="0">
                  <a:solidFill>
                    <a:srgbClr val="000000"/>
                  </a:solidFill>
                  <a:latin typeface="Verdana" panose="020B0604030504040204" pitchFamily="34" charset="0"/>
                </a:rPr>
                <a:t>as,</a:t>
              </a:r>
              <a:r>
                <a:rPr lang="pt-BR" dirty="0"/>
                <a:t/>
              </a:r>
              <a:br>
                <a:rPr lang="pt-BR" dirty="0"/>
              </a:br>
              <a:r>
                <a:rPr lang="pt-BR" dirty="0">
                  <a:solidFill>
                    <a:srgbClr val="000000"/>
                  </a:solidFill>
                  <a:latin typeface="Verdana" panose="020B0604030504040204" pitchFamily="34" charset="0"/>
                </a:rPr>
                <a:t>Ar</a:t>
              </a:r>
              <a:r>
                <a:rPr lang="pt-BR" dirty="0">
                  <a:solidFill>
                    <a:schemeClr val="accent2">
                      <a:lumMod val="75000"/>
                    </a:schemeClr>
                  </a:solidFill>
                  <a:latin typeface="Verdana" panose="020B0604030504040204" pitchFamily="34" charset="0"/>
                </a:rPr>
                <a:t>den</a:t>
              </a:r>
              <a:r>
                <a:rPr lang="pt-BR" dirty="0">
                  <a:solidFill>
                    <a:srgbClr val="000000"/>
                  </a:solidFill>
                  <a:latin typeface="Verdana" panose="020B0604030504040204" pitchFamily="34" charset="0"/>
                </a:rPr>
                <a:t>te,</a:t>
              </a:r>
              <a:r>
                <a:rPr lang="pt-BR" dirty="0"/>
                <a:t/>
              </a:r>
              <a:br>
                <a:rPr lang="pt-BR" dirty="0"/>
              </a:br>
              <a:r>
                <a:rPr lang="pt-BR" dirty="0">
                  <a:solidFill>
                    <a:srgbClr val="000000"/>
                  </a:solidFill>
                  <a:latin typeface="Verdana" panose="020B0604030504040204" pitchFamily="34" charset="0"/>
                </a:rPr>
                <a:t>Con</a:t>
              </a:r>
              <a:r>
                <a:rPr lang="pt-BR" dirty="0">
                  <a:solidFill>
                    <a:schemeClr val="accent2">
                      <a:lumMod val="75000"/>
                    </a:schemeClr>
                  </a:solidFill>
                  <a:latin typeface="Verdana" panose="020B0604030504040204" pitchFamily="34" charset="0"/>
                </a:rPr>
                <a:t>ten</a:t>
              </a:r>
              <a:r>
                <a:rPr lang="pt-BR" dirty="0">
                  <a:solidFill>
                    <a:srgbClr val="000000"/>
                  </a:solidFill>
                  <a:latin typeface="Verdana" panose="020B0604030504040204" pitchFamily="34" charset="0"/>
                </a:rPr>
                <a:t>te,</a:t>
              </a:r>
              <a:r>
                <a:rPr lang="pt-BR" dirty="0"/>
                <a:t/>
              </a:r>
              <a:br>
                <a:rPr lang="pt-BR" dirty="0"/>
              </a:br>
              <a:r>
                <a:rPr lang="pt-BR" dirty="0" smtClean="0">
                  <a:solidFill>
                    <a:srgbClr val="000000"/>
                  </a:solidFill>
                  <a:latin typeface="Verdana" panose="020B0604030504040204" pitchFamily="34" charset="0"/>
                </a:rPr>
                <a:t>Tran</a:t>
              </a:r>
              <a:r>
                <a:rPr lang="pt-BR" dirty="0" smtClean="0">
                  <a:solidFill>
                    <a:schemeClr val="accent2">
                      <a:lumMod val="75000"/>
                    </a:schemeClr>
                  </a:solidFill>
                  <a:latin typeface="Verdana" panose="020B0604030504040204" pitchFamily="34" charset="0"/>
                </a:rPr>
                <a:t>qui</a:t>
              </a:r>
              <a:r>
                <a:rPr lang="pt-BR" dirty="0" smtClean="0">
                  <a:solidFill>
                    <a:srgbClr val="000000"/>
                  </a:solidFill>
                  <a:latin typeface="Verdana" panose="020B0604030504040204" pitchFamily="34" charset="0"/>
                </a:rPr>
                <a:t>la</a:t>
              </a:r>
              <a:r>
                <a:rPr lang="pt-BR" dirty="0">
                  <a:solidFill>
                    <a:srgbClr val="000000"/>
                  </a:solidFill>
                  <a:latin typeface="Verdana" panose="020B0604030504040204" pitchFamily="34" charset="0"/>
                </a:rPr>
                <a:t>,</a:t>
              </a:r>
              <a:r>
                <a:rPr lang="pt-BR" dirty="0"/>
                <a:t/>
              </a:r>
              <a:br>
                <a:rPr lang="pt-BR" dirty="0"/>
              </a:br>
              <a:r>
                <a:rPr lang="pt-BR" dirty="0">
                  <a:solidFill>
                    <a:srgbClr val="000000"/>
                  </a:solidFill>
                  <a:latin typeface="Verdana" panose="020B0604030504040204" pitchFamily="34" charset="0"/>
                </a:rPr>
                <a:t>Se</a:t>
              </a:r>
              <a:r>
                <a:rPr lang="pt-BR" dirty="0">
                  <a:solidFill>
                    <a:schemeClr val="accent2">
                      <a:lumMod val="75000"/>
                    </a:schemeClr>
                  </a:solidFill>
                  <a:latin typeface="Verdana" panose="020B0604030504040204" pitchFamily="34" charset="0"/>
                </a:rPr>
                <a:t>re</a:t>
              </a:r>
              <a:r>
                <a:rPr lang="pt-BR" dirty="0">
                  <a:solidFill>
                    <a:srgbClr val="000000"/>
                  </a:solidFill>
                  <a:latin typeface="Verdana" panose="020B0604030504040204" pitchFamily="34" charset="0"/>
                </a:rPr>
                <a:t>na,</a:t>
              </a:r>
              <a:r>
                <a:rPr lang="pt-BR" dirty="0"/>
                <a:t/>
              </a:r>
              <a:br>
                <a:rPr lang="pt-BR" dirty="0"/>
              </a:br>
              <a:r>
                <a:rPr lang="pt-BR" dirty="0">
                  <a:solidFill>
                    <a:srgbClr val="000000"/>
                  </a:solidFill>
                  <a:latin typeface="Verdana" panose="020B0604030504040204" pitchFamily="34" charset="0"/>
                </a:rPr>
                <a:t>Sem </a:t>
              </a:r>
              <a:r>
                <a:rPr lang="pt-BR" dirty="0">
                  <a:solidFill>
                    <a:schemeClr val="accent2">
                      <a:lumMod val="75000"/>
                    </a:schemeClr>
                  </a:solidFill>
                  <a:latin typeface="Verdana" panose="020B0604030504040204" pitchFamily="34" charset="0"/>
                </a:rPr>
                <a:t>pe</a:t>
              </a:r>
              <a:r>
                <a:rPr lang="pt-BR" dirty="0">
                  <a:solidFill>
                    <a:srgbClr val="000000"/>
                  </a:solidFill>
                  <a:latin typeface="Verdana" panose="020B0604030504040204" pitchFamily="34" charset="0"/>
                </a:rPr>
                <a:t>na</a:t>
              </a:r>
              <a:r>
                <a:rPr lang="pt-BR" dirty="0"/>
                <a:t/>
              </a:r>
              <a:br>
                <a:rPr lang="pt-BR" dirty="0"/>
              </a:br>
              <a:r>
                <a:rPr lang="pt-BR" dirty="0">
                  <a:solidFill>
                    <a:srgbClr val="000000"/>
                  </a:solidFill>
                  <a:latin typeface="Verdana" panose="020B0604030504040204" pitchFamily="34" charset="0"/>
                </a:rPr>
                <a:t>De </a:t>
              </a:r>
              <a:r>
                <a:rPr lang="pt-BR" dirty="0">
                  <a:solidFill>
                    <a:schemeClr val="accent2">
                      <a:lumMod val="75000"/>
                    </a:schemeClr>
                  </a:solidFill>
                  <a:latin typeface="Verdana" panose="020B0604030504040204" pitchFamily="34" charset="0"/>
                </a:rPr>
                <a:t>mim</a:t>
              </a:r>
              <a:r>
                <a:rPr lang="pt-BR" dirty="0">
                  <a:solidFill>
                    <a:srgbClr val="000000"/>
                  </a:solidFill>
                  <a:latin typeface="Verdana" panose="020B0604030504040204" pitchFamily="34" charset="0"/>
                </a:rPr>
                <a:t>!</a:t>
              </a:r>
              <a:endParaRPr lang="pt-BR" dirty="0"/>
            </a:p>
          </p:txBody>
        </p:sp>
        <p:sp>
          <p:nvSpPr>
            <p:cNvPr id="9" name="Retângulo 8"/>
            <p:cNvSpPr/>
            <p:nvPr/>
          </p:nvSpPr>
          <p:spPr>
            <a:xfrm>
              <a:off x="4524463" y="365125"/>
              <a:ext cx="6096000" cy="3139321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pt-BR" dirty="0" smtClean="0">
                  <a:solidFill>
                    <a:srgbClr val="000000"/>
                  </a:solidFill>
                  <a:latin typeface="Verdana" panose="020B0604030504040204" pitchFamily="34" charset="0"/>
                </a:rPr>
                <a:t>Quem </a:t>
              </a:r>
              <a:r>
                <a:rPr lang="pt-BR" dirty="0" smtClean="0">
                  <a:solidFill>
                    <a:schemeClr val="accent2">
                      <a:lumMod val="75000"/>
                    </a:schemeClr>
                  </a:solidFill>
                  <a:latin typeface="Verdana" panose="020B0604030504040204" pitchFamily="34" charset="0"/>
                </a:rPr>
                <a:t>de</a:t>
              </a:r>
              <a:r>
                <a:rPr lang="pt-BR" dirty="0" smtClean="0">
                  <a:solidFill>
                    <a:srgbClr val="000000"/>
                  </a:solidFill>
                  <a:latin typeface="Verdana" panose="020B0604030504040204" pitchFamily="34" charset="0"/>
                </a:rPr>
                <a:t>ra</a:t>
              </a:r>
              <a:r>
                <a:rPr lang="pt-BR" dirty="0" smtClean="0"/>
                <a:t/>
              </a:r>
              <a:br>
                <a:rPr lang="pt-BR" dirty="0" smtClean="0"/>
              </a:br>
              <a:r>
                <a:rPr lang="pt-BR" dirty="0" smtClean="0">
                  <a:solidFill>
                    <a:srgbClr val="000000"/>
                  </a:solidFill>
                  <a:latin typeface="Verdana" panose="020B0604030504040204" pitchFamily="34" charset="0"/>
                </a:rPr>
                <a:t>Que </a:t>
              </a:r>
              <a:r>
                <a:rPr lang="pt-BR" dirty="0" smtClean="0">
                  <a:solidFill>
                    <a:schemeClr val="accent2">
                      <a:lumMod val="75000"/>
                    </a:schemeClr>
                  </a:solidFill>
                  <a:latin typeface="Verdana" panose="020B0604030504040204" pitchFamily="34" charset="0"/>
                </a:rPr>
                <a:t>sin</a:t>
              </a:r>
              <a:r>
                <a:rPr lang="pt-BR" dirty="0" smtClean="0">
                  <a:solidFill>
                    <a:srgbClr val="000000"/>
                  </a:solidFill>
                  <a:latin typeface="Verdana" panose="020B0604030504040204" pitchFamily="34" charset="0"/>
                </a:rPr>
                <a:t>tas</a:t>
              </a:r>
              <a:r>
                <a:rPr lang="pt-BR" dirty="0" smtClean="0"/>
                <a:t/>
              </a:r>
              <a:br>
                <a:rPr lang="pt-BR" dirty="0" smtClean="0"/>
              </a:br>
              <a:r>
                <a:rPr lang="pt-BR" dirty="0" smtClean="0">
                  <a:solidFill>
                    <a:srgbClr val="000000"/>
                  </a:solidFill>
                  <a:latin typeface="Verdana" panose="020B0604030504040204" pitchFamily="34" charset="0"/>
                </a:rPr>
                <a:t>As </a:t>
              </a:r>
              <a:r>
                <a:rPr lang="pt-BR" dirty="0" smtClean="0">
                  <a:solidFill>
                    <a:schemeClr val="accent2">
                      <a:lumMod val="75000"/>
                    </a:schemeClr>
                  </a:solidFill>
                  <a:latin typeface="Verdana" panose="020B0604030504040204" pitchFamily="34" charset="0"/>
                </a:rPr>
                <a:t>do</a:t>
              </a:r>
              <a:r>
                <a:rPr lang="pt-BR" dirty="0" smtClean="0">
                  <a:solidFill>
                    <a:srgbClr val="000000"/>
                  </a:solidFill>
                  <a:latin typeface="Verdana" panose="020B0604030504040204" pitchFamily="34" charset="0"/>
                </a:rPr>
                <a:t>res</a:t>
              </a:r>
              <a:r>
                <a:rPr lang="pt-BR" dirty="0" smtClean="0"/>
                <a:t/>
              </a:r>
              <a:br>
                <a:rPr lang="pt-BR" dirty="0" smtClean="0"/>
              </a:br>
              <a:r>
                <a:rPr lang="pt-BR" dirty="0" smtClean="0">
                  <a:solidFill>
                    <a:srgbClr val="000000"/>
                  </a:solidFill>
                  <a:latin typeface="Verdana" panose="020B0604030504040204" pitchFamily="34" charset="0"/>
                </a:rPr>
                <a:t>De a</a:t>
              </a:r>
              <a:r>
                <a:rPr lang="pt-BR" dirty="0" smtClean="0">
                  <a:solidFill>
                    <a:schemeClr val="accent2">
                      <a:lumMod val="75000"/>
                    </a:schemeClr>
                  </a:solidFill>
                  <a:latin typeface="Verdana" panose="020B0604030504040204" pitchFamily="34" charset="0"/>
                </a:rPr>
                <a:t>mo</a:t>
              </a:r>
              <a:r>
                <a:rPr lang="pt-BR" dirty="0" smtClean="0">
                  <a:solidFill>
                    <a:srgbClr val="000000"/>
                  </a:solidFill>
                  <a:latin typeface="Verdana" panose="020B0604030504040204" pitchFamily="34" charset="0"/>
                </a:rPr>
                <a:t>res</a:t>
              </a:r>
              <a:r>
                <a:rPr lang="pt-BR" dirty="0" smtClean="0"/>
                <a:t/>
              </a:r>
              <a:br>
                <a:rPr lang="pt-BR" dirty="0" smtClean="0"/>
              </a:br>
              <a:r>
                <a:rPr lang="pt-BR" dirty="0" smtClean="0">
                  <a:solidFill>
                    <a:srgbClr val="000000"/>
                  </a:solidFill>
                  <a:latin typeface="Verdana" panose="020B0604030504040204" pitchFamily="34" charset="0"/>
                </a:rPr>
                <a:t>Que </a:t>
              </a:r>
              <a:r>
                <a:rPr lang="pt-BR" dirty="0" smtClean="0">
                  <a:solidFill>
                    <a:schemeClr val="accent2">
                      <a:lumMod val="75000"/>
                    </a:schemeClr>
                  </a:solidFill>
                  <a:latin typeface="Verdana" panose="020B0604030504040204" pitchFamily="34" charset="0"/>
                </a:rPr>
                <a:t>lou</a:t>
              </a:r>
              <a:r>
                <a:rPr lang="pt-BR" dirty="0" smtClean="0">
                  <a:solidFill>
                    <a:srgbClr val="000000"/>
                  </a:solidFill>
                  <a:latin typeface="Verdana" panose="020B0604030504040204" pitchFamily="34" charset="0"/>
                </a:rPr>
                <a:t>co</a:t>
              </a:r>
              <a:r>
                <a:rPr lang="pt-BR" dirty="0" smtClean="0"/>
                <a:t/>
              </a:r>
              <a:br>
                <a:rPr lang="pt-BR" dirty="0" smtClean="0"/>
              </a:br>
              <a:r>
                <a:rPr lang="pt-BR" dirty="0" smtClean="0">
                  <a:solidFill>
                    <a:srgbClr val="000000"/>
                  </a:solidFill>
                  <a:latin typeface="Verdana" panose="020B0604030504040204" pitchFamily="34" charset="0"/>
                </a:rPr>
                <a:t>Sen</a:t>
              </a:r>
              <a:r>
                <a:rPr lang="pt-BR" dirty="0" smtClean="0">
                  <a:solidFill>
                    <a:schemeClr val="accent2">
                      <a:lumMod val="75000"/>
                    </a:schemeClr>
                  </a:solidFill>
                  <a:latin typeface="Verdana" panose="020B0604030504040204" pitchFamily="34" charset="0"/>
                </a:rPr>
                <a:t>ti</a:t>
              </a:r>
              <a:r>
                <a:rPr lang="pt-BR" dirty="0" smtClean="0">
                  <a:solidFill>
                    <a:srgbClr val="000000"/>
                  </a:solidFill>
                  <a:latin typeface="Verdana" panose="020B0604030504040204" pitchFamily="34" charset="0"/>
                </a:rPr>
                <a:t>!</a:t>
              </a:r>
              <a:r>
                <a:rPr lang="pt-BR" dirty="0" smtClean="0"/>
                <a:t/>
              </a:r>
              <a:br>
                <a:rPr lang="pt-BR" dirty="0" smtClean="0"/>
              </a:br>
              <a:r>
                <a:rPr lang="pt-BR" dirty="0" smtClean="0">
                  <a:solidFill>
                    <a:srgbClr val="000000"/>
                  </a:solidFill>
                  <a:latin typeface="Verdana" panose="020B0604030504040204" pitchFamily="34" charset="0"/>
                </a:rPr>
                <a:t>Quem </a:t>
              </a:r>
              <a:r>
                <a:rPr lang="pt-BR" dirty="0" smtClean="0">
                  <a:solidFill>
                    <a:schemeClr val="accent2">
                      <a:lumMod val="75000"/>
                    </a:schemeClr>
                  </a:solidFill>
                  <a:latin typeface="Verdana" panose="020B0604030504040204" pitchFamily="34" charset="0"/>
                </a:rPr>
                <a:t>de</a:t>
              </a:r>
              <a:r>
                <a:rPr lang="pt-BR" dirty="0" smtClean="0">
                  <a:solidFill>
                    <a:srgbClr val="000000"/>
                  </a:solidFill>
                  <a:latin typeface="Verdana" panose="020B0604030504040204" pitchFamily="34" charset="0"/>
                </a:rPr>
                <a:t>ra</a:t>
              </a:r>
              <a:r>
                <a:rPr lang="pt-BR" dirty="0" smtClean="0"/>
                <a:t/>
              </a:r>
              <a:br>
                <a:rPr lang="pt-BR" dirty="0" smtClean="0"/>
              </a:br>
              <a:r>
                <a:rPr lang="pt-BR" dirty="0" smtClean="0">
                  <a:solidFill>
                    <a:srgbClr val="000000"/>
                  </a:solidFill>
                  <a:latin typeface="Verdana" panose="020B0604030504040204" pitchFamily="34" charset="0"/>
                </a:rPr>
                <a:t>Que </a:t>
              </a:r>
              <a:r>
                <a:rPr lang="pt-BR" dirty="0" smtClean="0">
                  <a:solidFill>
                    <a:schemeClr val="accent2">
                      <a:lumMod val="75000"/>
                    </a:schemeClr>
                  </a:solidFill>
                  <a:latin typeface="Verdana" panose="020B0604030504040204" pitchFamily="34" charset="0"/>
                </a:rPr>
                <a:t>sin</a:t>
              </a:r>
              <a:r>
                <a:rPr lang="pt-BR" dirty="0" smtClean="0">
                  <a:solidFill>
                    <a:srgbClr val="000000"/>
                  </a:solidFill>
                  <a:latin typeface="Verdana" panose="020B0604030504040204" pitchFamily="34" charset="0"/>
                </a:rPr>
                <a:t>tas!...</a:t>
              </a:r>
              <a:r>
                <a:rPr lang="pt-BR" dirty="0" smtClean="0"/>
                <a:t/>
              </a:r>
              <a:br>
                <a:rPr lang="pt-BR" dirty="0" smtClean="0"/>
              </a:br>
              <a:r>
                <a:rPr lang="pt-BR" dirty="0" smtClean="0">
                  <a:solidFill>
                    <a:srgbClr val="000000"/>
                  </a:solidFill>
                  <a:latin typeface="Verdana" panose="020B0604030504040204" pitchFamily="34" charset="0"/>
                </a:rPr>
                <a:t>— Não </a:t>
              </a:r>
              <a:r>
                <a:rPr lang="pt-BR" dirty="0" smtClean="0">
                  <a:solidFill>
                    <a:schemeClr val="accent2">
                      <a:lumMod val="75000"/>
                    </a:schemeClr>
                  </a:solidFill>
                  <a:latin typeface="Verdana" panose="020B0604030504040204" pitchFamily="34" charset="0"/>
                </a:rPr>
                <a:t>ne</a:t>
              </a:r>
              <a:r>
                <a:rPr lang="pt-BR" dirty="0" smtClean="0">
                  <a:solidFill>
                    <a:srgbClr val="000000"/>
                  </a:solidFill>
                  <a:latin typeface="Verdana" panose="020B0604030504040204" pitchFamily="34" charset="0"/>
                </a:rPr>
                <a:t>gues,</a:t>
              </a:r>
              <a:r>
                <a:rPr lang="pt-BR" dirty="0" smtClean="0"/>
                <a:t/>
              </a:r>
              <a:br>
                <a:rPr lang="pt-BR" dirty="0" smtClean="0"/>
              </a:br>
              <a:r>
                <a:rPr lang="pt-BR" dirty="0" smtClean="0">
                  <a:solidFill>
                    <a:srgbClr val="000000"/>
                  </a:solidFill>
                  <a:latin typeface="Verdana" panose="020B0604030504040204" pitchFamily="34" charset="0"/>
                </a:rPr>
                <a:t>Não </a:t>
              </a:r>
              <a:r>
                <a:rPr lang="pt-BR" dirty="0" smtClean="0">
                  <a:solidFill>
                    <a:schemeClr val="accent2">
                      <a:lumMod val="75000"/>
                    </a:schemeClr>
                  </a:solidFill>
                  <a:latin typeface="Verdana" panose="020B0604030504040204" pitchFamily="34" charset="0"/>
                </a:rPr>
                <a:t>min</a:t>
              </a:r>
              <a:r>
                <a:rPr lang="pt-BR" dirty="0" smtClean="0">
                  <a:solidFill>
                    <a:srgbClr val="000000"/>
                  </a:solidFill>
                  <a:latin typeface="Verdana" panose="020B0604030504040204" pitchFamily="34" charset="0"/>
                </a:rPr>
                <a:t>tas...</a:t>
              </a:r>
              <a:r>
                <a:rPr lang="pt-BR" dirty="0" smtClean="0"/>
                <a:t/>
              </a:r>
              <a:br>
                <a:rPr lang="pt-BR" dirty="0" smtClean="0"/>
              </a:br>
              <a:r>
                <a:rPr lang="pt-BR" dirty="0" smtClean="0">
                  <a:solidFill>
                    <a:srgbClr val="000000"/>
                  </a:solidFill>
                  <a:latin typeface="Verdana" panose="020B0604030504040204" pitchFamily="34" charset="0"/>
                </a:rPr>
                <a:t>— Eu </a:t>
              </a:r>
              <a:r>
                <a:rPr lang="pt-BR" dirty="0" smtClean="0">
                  <a:solidFill>
                    <a:schemeClr val="accent2">
                      <a:lumMod val="75000"/>
                    </a:schemeClr>
                  </a:solidFill>
                  <a:latin typeface="Verdana" panose="020B0604030504040204" pitchFamily="34" charset="0"/>
                </a:rPr>
                <a:t>vi</a:t>
              </a:r>
              <a:r>
                <a:rPr lang="pt-BR" dirty="0" smtClean="0">
                  <a:solidFill>
                    <a:srgbClr val="000000"/>
                  </a:solidFill>
                  <a:latin typeface="Verdana" panose="020B0604030504040204" pitchFamily="34" charset="0"/>
                </a:rPr>
                <a:t>!...</a:t>
              </a:r>
              <a:endParaRPr lang="pt-BR" dirty="0"/>
            </a:p>
          </p:txBody>
        </p:sp>
      </p:grpSp>
      <p:sp>
        <p:nvSpPr>
          <p:cNvPr id="10" name="Retângulo 9"/>
          <p:cNvSpPr/>
          <p:nvPr/>
        </p:nvSpPr>
        <p:spPr>
          <a:xfrm>
            <a:off x="4252614" y="4400663"/>
            <a:ext cx="199937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>
                <a:solidFill>
                  <a:srgbClr val="000000"/>
                </a:solidFill>
                <a:latin typeface="Verdana" panose="020B0604030504040204" pitchFamily="34" charset="0"/>
              </a:rPr>
              <a:t>Val</a:t>
            </a:r>
            <a:r>
              <a:rPr lang="pt-BR" dirty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</a:rPr>
              <a:t>sa</a:t>
            </a:r>
            <a:r>
              <a:rPr lang="pt-BR" dirty="0">
                <a:solidFill>
                  <a:srgbClr val="000000"/>
                </a:solidFill>
                <a:latin typeface="Verdana" panose="020B0604030504040204" pitchFamily="34" charset="0"/>
              </a:rPr>
              <a:t>vas: </a:t>
            </a:r>
            <a:r>
              <a:rPr lang="pt-BR" dirty="0"/>
              <a:t/>
            </a:r>
            <a:br>
              <a:rPr lang="pt-BR" dirty="0"/>
            </a:br>
            <a:r>
              <a:rPr lang="pt-BR" dirty="0">
                <a:solidFill>
                  <a:srgbClr val="000000"/>
                </a:solidFill>
                <a:latin typeface="Verdana" panose="020B0604030504040204" pitchFamily="34" charset="0"/>
              </a:rPr>
              <a:t>— Teus </a:t>
            </a:r>
            <a:r>
              <a:rPr lang="pt-BR" dirty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</a:rPr>
              <a:t>be</a:t>
            </a:r>
            <a:r>
              <a:rPr lang="pt-BR" dirty="0">
                <a:solidFill>
                  <a:srgbClr val="000000"/>
                </a:solidFill>
                <a:latin typeface="Verdana" panose="020B0604030504040204" pitchFamily="34" charset="0"/>
              </a:rPr>
              <a:t>los</a:t>
            </a:r>
            <a:r>
              <a:rPr lang="pt-BR" dirty="0"/>
              <a:t/>
            </a:r>
            <a:br>
              <a:rPr lang="pt-BR" dirty="0"/>
            </a:br>
            <a:r>
              <a:rPr lang="pt-BR" dirty="0">
                <a:solidFill>
                  <a:srgbClr val="000000"/>
                </a:solidFill>
                <a:latin typeface="Verdana" panose="020B0604030504040204" pitchFamily="34" charset="0"/>
              </a:rPr>
              <a:t>Ca</a:t>
            </a:r>
            <a:r>
              <a:rPr lang="pt-BR" dirty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</a:rPr>
              <a:t>be</a:t>
            </a:r>
            <a:r>
              <a:rPr lang="pt-BR" dirty="0">
                <a:solidFill>
                  <a:srgbClr val="000000"/>
                </a:solidFill>
                <a:latin typeface="Verdana" panose="020B0604030504040204" pitchFamily="34" charset="0"/>
              </a:rPr>
              <a:t>los,</a:t>
            </a:r>
            <a:r>
              <a:rPr lang="pt-BR" dirty="0"/>
              <a:t/>
            </a:r>
            <a:br>
              <a:rPr lang="pt-BR" dirty="0"/>
            </a:br>
            <a:r>
              <a:rPr lang="pt-BR" dirty="0">
                <a:solidFill>
                  <a:srgbClr val="000000"/>
                </a:solidFill>
                <a:latin typeface="Verdana" panose="020B0604030504040204" pitchFamily="34" charset="0"/>
              </a:rPr>
              <a:t>Já </a:t>
            </a:r>
            <a:r>
              <a:rPr lang="pt-BR" dirty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</a:rPr>
              <a:t>sol</a:t>
            </a:r>
            <a:r>
              <a:rPr lang="pt-BR" dirty="0">
                <a:solidFill>
                  <a:srgbClr val="000000"/>
                </a:solidFill>
                <a:latin typeface="Verdana" panose="020B0604030504040204" pitchFamily="34" charset="0"/>
              </a:rPr>
              <a:t>tos,</a:t>
            </a:r>
            <a:r>
              <a:rPr lang="pt-BR" dirty="0"/>
              <a:t/>
            </a:r>
            <a:br>
              <a:rPr lang="pt-BR" dirty="0"/>
            </a:br>
            <a:r>
              <a:rPr lang="pt-BR" dirty="0">
                <a:solidFill>
                  <a:srgbClr val="000000"/>
                </a:solidFill>
                <a:latin typeface="Verdana" panose="020B0604030504040204" pitchFamily="34" charset="0"/>
              </a:rPr>
              <a:t>Re</a:t>
            </a:r>
            <a:r>
              <a:rPr lang="pt-BR" dirty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</a:rPr>
              <a:t>vol</a:t>
            </a:r>
            <a:r>
              <a:rPr lang="pt-BR" dirty="0">
                <a:solidFill>
                  <a:srgbClr val="000000"/>
                </a:solidFill>
                <a:latin typeface="Verdana" panose="020B0604030504040204" pitchFamily="34" charset="0"/>
              </a:rPr>
              <a:t>tos, </a:t>
            </a:r>
            <a:r>
              <a:rPr lang="pt-BR" dirty="0"/>
              <a:t/>
            </a:r>
            <a:br>
              <a:rPr lang="pt-BR" dirty="0"/>
            </a:br>
            <a:r>
              <a:rPr lang="pt-BR" dirty="0">
                <a:solidFill>
                  <a:srgbClr val="000000"/>
                </a:solidFill>
                <a:latin typeface="Verdana" panose="020B0604030504040204" pitchFamily="34" charset="0"/>
              </a:rPr>
              <a:t>Sal</a:t>
            </a:r>
            <a:r>
              <a:rPr lang="pt-BR" dirty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</a:rPr>
              <a:t>ta</a:t>
            </a:r>
            <a:r>
              <a:rPr lang="pt-BR" dirty="0">
                <a:solidFill>
                  <a:srgbClr val="000000"/>
                </a:solidFill>
                <a:latin typeface="Verdana" panose="020B0604030504040204" pitchFamily="34" charset="0"/>
              </a:rPr>
              <a:t>vam,</a:t>
            </a:r>
            <a:r>
              <a:rPr lang="pt-BR" dirty="0"/>
              <a:t/>
            </a:r>
            <a:br>
              <a:rPr lang="pt-BR" dirty="0"/>
            </a:br>
            <a:r>
              <a:rPr lang="pt-BR" dirty="0">
                <a:solidFill>
                  <a:srgbClr val="000000"/>
                </a:solidFill>
                <a:latin typeface="Verdana" panose="020B0604030504040204" pitchFamily="34" charset="0"/>
              </a:rPr>
              <a:t>Vo</a:t>
            </a:r>
            <a:r>
              <a:rPr lang="pt-BR" dirty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</a:rPr>
              <a:t>a</a:t>
            </a:r>
            <a:r>
              <a:rPr lang="pt-BR" dirty="0">
                <a:solidFill>
                  <a:srgbClr val="000000"/>
                </a:solidFill>
                <a:latin typeface="Verdana" panose="020B0604030504040204" pitchFamily="34" charset="0"/>
              </a:rPr>
              <a:t>vam,</a:t>
            </a:r>
            <a:r>
              <a:rPr lang="pt-BR" dirty="0"/>
              <a:t/>
            </a:r>
            <a:br>
              <a:rPr lang="pt-BR" dirty="0"/>
            </a:br>
            <a:r>
              <a:rPr lang="pt-BR" dirty="0">
                <a:solidFill>
                  <a:srgbClr val="000000"/>
                </a:solidFill>
                <a:latin typeface="Verdana" panose="020B0604030504040204" pitchFamily="34" charset="0"/>
              </a:rPr>
              <a:t>Brin</a:t>
            </a:r>
            <a:r>
              <a:rPr lang="pt-BR" dirty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</a:rPr>
              <a:t>ca</a:t>
            </a:r>
            <a:r>
              <a:rPr lang="pt-BR" dirty="0">
                <a:solidFill>
                  <a:srgbClr val="000000"/>
                </a:solidFill>
                <a:latin typeface="Verdana" panose="020B0604030504040204" pitchFamily="34" charset="0"/>
              </a:rPr>
              <a:t>vam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11" name="Retângulo 10"/>
          <p:cNvSpPr/>
          <p:nvPr/>
        </p:nvSpPr>
        <p:spPr>
          <a:xfrm>
            <a:off x="8578461" y="1073579"/>
            <a:ext cx="204691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>
                <a:solidFill>
                  <a:srgbClr val="000000"/>
                </a:solidFill>
                <a:latin typeface="Verdana" panose="020B0604030504040204" pitchFamily="34" charset="0"/>
              </a:rPr>
              <a:t>No </a:t>
            </a:r>
            <a:r>
              <a:rPr lang="pt-BR" dirty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</a:rPr>
              <a:t>co</a:t>
            </a:r>
            <a:r>
              <a:rPr lang="pt-BR" dirty="0">
                <a:solidFill>
                  <a:srgbClr val="000000"/>
                </a:solidFill>
                <a:latin typeface="Verdana" panose="020B0604030504040204" pitchFamily="34" charset="0"/>
              </a:rPr>
              <a:t>lo</a:t>
            </a:r>
            <a:r>
              <a:rPr lang="pt-BR" dirty="0"/>
              <a:t/>
            </a:r>
            <a:br>
              <a:rPr lang="pt-BR" dirty="0"/>
            </a:br>
            <a:r>
              <a:rPr lang="pt-BR" dirty="0">
                <a:solidFill>
                  <a:srgbClr val="000000"/>
                </a:solidFill>
                <a:latin typeface="Verdana" panose="020B0604030504040204" pitchFamily="34" charset="0"/>
              </a:rPr>
              <a:t>Que é </a:t>
            </a:r>
            <a:r>
              <a:rPr lang="pt-BR" dirty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</a:rPr>
              <a:t>meu</a:t>
            </a:r>
            <a:r>
              <a:rPr lang="pt-BR" dirty="0">
                <a:solidFill>
                  <a:srgbClr val="000000"/>
                </a:solidFill>
                <a:latin typeface="Verdana" panose="020B0604030504040204" pitchFamily="34" charset="0"/>
              </a:rPr>
              <a:t>;</a:t>
            </a:r>
            <a:r>
              <a:rPr lang="pt-BR" dirty="0"/>
              <a:t/>
            </a:r>
            <a:br>
              <a:rPr lang="pt-BR" dirty="0"/>
            </a:br>
            <a:r>
              <a:rPr lang="pt-BR" dirty="0">
                <a:solidFill>
                  <a:srgbClr val="000000"/>
                </a:solidFill>
                <a:latin typeface="Verdana" panose="020B0604030504040204" pitchFamily="34" charset="0"/>
              </a:rPr>
              <a:t>E os </a:t>
            </a:r>
            <a:r>
              <a:rPr lang="pt-BR" dirty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</a:rPr>
              <a:t>o</a:t>
            </a:r>
            <a:r>
              <a:rPr lang="pt-BR" dirty="0">
                <a:solidFill>
                  <a:srgbClr val="000000"/>
                </a:solidFill>
                <a:latin typeface="Verdana" panose="020B0604030504040204" pitchFamily="34" charset="0"/>
              </a:rPr>
              <a:t>lhos</a:t>
            </a:r>
            <a:r>
              <a:rPr lang="pt-BR" dirty="0"/>
              <a:t/>
            </a:r>
            <a:br>
              <a:rPr lang="pt-BR" dirty="0"/>
            </a:br>
            <a:r>
              <a:rPr lang="pt-BR" dirty="0">
                <a:solidFill>
                  <a:srgbClr val="000000"/>
                </a:solidFill>
                <a:latin typeface="Verdana" panose="020B0604030504040204" pitchFamily="34" charset="0"/>
              </a:rPr>
              <a:t>Es</a:t>
            </a:r>
            <a:r>
              <a:rPr lang="pt-BR" dirty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</a:rPr>
              <a:t>cu</a:t>
            </a:r>
            <a:r>
              <a:rPr lang="pt-BR" dirty="0">
                <a:solidFill>
                  <a:srgbClr val="000000"/>
                </a:solidFill>
                <a:latin typeface="Verdana" panose="020B0604030504040204" pitchFamily="34" charset="0"/>
              </a:rPr>
              <a:t>ros</a:t>
            </a:r>
            <a:r>
              <a:rPr lang="pt-BR" dirty="0"/>
              <a:t/>
            </a:r>
            <a:br>
              <a:rPr lang="pt-BR" dirty="0"/>
            </a:br>
            <a:r>
              <a:rPr lang="pt-BR" dirty="0">
                <a:solidFill>
                  <a:srgbClr val="000000"/>
                </a:solidFill>
                <a:latin typeface="Verdana" panose="020B0604030504040204" pitchFamily="34" charset="0"/>
              </a:rPr>
              <a:t>Tão </a:t>
            </a:r>
            <a:r>
              <a:rPr lang="pt-BR" dirty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</a:rPr>
              <a:t>pu</a:t>
            </a:r>
            <a:r>
              <a:rPr lang="pt-BR" dirty="0">
                <a:solidFill>
                  <a:srgbClr val="000000"/>
                </a:solidFill>
                <a:latin typeface="Verdana" panose="020B0604030504040204" pitchFamily="34" charset="0"/>
              </a:rPr>
              <a:t>ros,</a:t>
            </a:r>
            <a:r>
              <a:rPr lang="pt-BR" dirty="0"/>
              <a:t/>
            </a:r>
            <a:br>
              <a:rPr lang="pt-BR" dirty="0"/>
            </a:br>
            <a:r>
              <a:rPr lang="pt-BR" dirty="0">
                <a:solidFill>
                  <a:srgbClr val="000000"/>
                </a:solidFill>
                <a:latin typeface="Verdana" panose="020B0604030504040204" pitchFamily="34" charset="0"/>
              </a:rPr>
              <a:t>Os </a:t>
            </a:r>
            <a:r>
              <a:rPr lang="pt-BR" dirty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</a:rPr>
              <a:t>o</a:t>
            </a:r>
            <a:r>
              <a:rPr lang="pt-BR" dirty="0">
                <a:solidFill>
                  <a:srgbClr val="000000"/>
                </a:solidFill>
                <a:latin typeface="Verdana" panose="020B0604030504040204" pitchFamily="34" charset="0"/>
              </a:rPr>
              <a:t>lhos</a:t>
            </a:r>
            <a:r>
              <a:rPr lang="pt-BR" dirty="0"/>
              <a:t/>
            </a:r>
            <a:br>
              <a:rPr lang="pt-BR" dirty="0"/>
            </a:br>
            <a:r>
              <a:rPr lang="pt-BR" dirty="0">
                <a:solidFill>
                  <a:srgbClr val="000000"/>
                </a:solidFill>
                <a:latin typeface="Verdana" panose="020B0604030504040204" pitchFamily="34" charset="0"/>
              </a:rPr>
              <a:t>Per</a:t>
            </a:r>
            <a:r>
              <a:rPr lang="pt-BR" dirty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</a:rPr>
              <a:t>ju</a:t>
            </a:r>
            <a:r>
              <a:rPr lang="pt-BR" dirty="0">
                <a:solidFill>
                  <a:srgbClr val="000000"/>
                </a:solidFill>
                <a:latin typeface="Verdana" panose="020B0604030504040204" pitchFamily="34" charset="0"/>
              </a:rPr>
              <a:t>ros</a:t>
            </a:r>
            <a:r>
              <a:rPr lang="pt-BR" dirty="0"/>
              <a:t/>
            </a:r>
            <a:br>
              <a:rPr lang="pt-BR" dirty="0"/>
            </a:br>
            <a:r>
              <a:rPr lang="pt-BR" dirty="0">
                <a:solidFill>
                  <a:srgbClr val="000000"/>
                </a:solidFill>
                <a:latin typeface="Verdana" panose="020B0604030504040204" pitchFamily="34" charset="0"/>
              </a:rPr>
              <a:t>Vol</a:t>
            </a:r>
            <a:r>
              <a:rPr lang="pt-BR" dirty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</a:rPr>
              <a:t>vi</a:t>
            </a:r>
            <a:r>
              <a:rPr lang="pt-BR" dirty="0">
                <a:solidFill>
                  <a:srgbClr val="000000"/>
                </a:solidFill>
                <a:latin typeface="Verdana" panose="020B0604030504040204" pitchFamily="34" charset="0"/>
              </a:rPr>
              <a:t>as,</a:t>
            </a:r>
            <a:r>
              <a:rPr lang="pt-BR" dirty="0"/>
              <a:t/>
            </a:r>
            <a:br>
              <a:rPr lang="pt-BR" dirty="0"/>
            </a:br>
            <a:r>
              <a:rPr lang="pt-BR" dirty="0">
                <a:solidFill>
                  <a:srgbClr val="000000"/>
                </a:solidFill>
                <a:latin typeface="Verdana" panose="020B0604030504040204" pitchFamily="34" charset="0"/>
              </a:rPr>
              <a:t>Tre</a:t>
            </a:r>
            <a:r>
              <a:rPr lang="pt-BR" dirty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</a:rPr>
              <a:t>mi</a:t>
            </a:r>
            <a:r>
              <a:rPr lang="pt-BR" dirty="0">
                <a:solidFill>
                  <a:srgbClr val="000000"/>
                </a:solidFill>
                <a:latin typeface="Verdana" panose="020B0604030504040204" pitchFamily="34" charset="0"/>
              </a:rPr>
              <a:t>as,</a:t>
            </a:r>
            <a:r>
              <a:rPr lang="pt-BR" dirty="0"/>
              <a:t/>
            </a:r>
            <a:br>
              <a:rPr lang="pt-BR" dirty="0"/>
            </a:br>
            <a:r>
              <a:rPr lang="pt-BR" dirty="0">
                <a:solidFill>
                  <a:srgbClr val="000000"/>
                </a:solidFill>
                <a:latin typeface="Verdana" panose="020B0604030504040204" pitchFamily="34" charset="0"/>
              </a:rPr>
              <a:t>So</a:t>
            </a:r>
            <a:r>
              <a:rPr lang="pt-BR" dirty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</a:rPr>
              <a:t>rri</a:t>
            </a:r>
            <a:r>
              <a:rPr lang="pt-BR" dirty="0">
                <a:solidFill>
                  <a:srgbClr val="000000"/>
                </a:solidFill>
                <a:latin typeface="Verdana" panose="020B0604030504040204" pitchFamily="34" charset="0"/>
              </a:rPr>
              <a:t>as,</a:t>
            </a:r>
            <a:r>
              <a:rPr lang="pt-BR" dirty="0"/>
              <a:t/>
            </a:r>
            <a:br>
              <a:rPr lang="pt-BR" dirty="0"/>
            </a:br>
            <a:r>
              <a:rPr lang="pt-BR" dirty="0" err="1">
                <a:solidFill>
                  <a:srgbClr val="000000"/>
                </a:solidFill>
                <a:latin typeface="Verdana" panose="020B0604030504040204" pitchFamily="34" charset="0"/>
              </a:rPr>
              <a:t>P'ra</a:t>
            </a:r>
            <a:r>
              <a:rPr lang="pt-BR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pt-BR" dirty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</a:rPr>
              <a:t>ou</a:t>
            </a:r>
            <a:r>
              <a:rPr lang="pt-BR" dirty="0">
                <a:solidFill>
                  <a:srgbClr val="000000"/>
                </a:solidFill>
                <a:latin typeface="Verdana" panose="020B0604030504040204" pitchFamily="34" charset="0"/>
              </a:rPr>
              <a:t>tro</a:t>
            </a:r>
            <a:r>
              <a:rPr lang="pt-BR" dirty="0"/>
              <a:t/>
            </a:r>
            <a:br>
              <a:rPr lang="pt-BR" dirty="0"/>
            </a:br>
            <a:r>
              <a:rPr lang="pt-BR" dirty="0">
                <a:solidFill>
                  <a:schemeClr val="accent2"/>
                </a:solidFill>
                <a:latin typeface="Verdana" panose="020B0604030504040204" pitchFamily="34" charset="0"/>
              </a:rPr>
              <a:t>Não</a:t>
            </a:r>
            <a:r>
              <a:rPr lang="pt-BR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pt-BR" dirty="0">
                <a:latin typeface="Verdana" panose="020B0604030504040204" pitchFamily="34" charset="0"/>
              </a:rPr>
              <a:t>eu</a:t>
            </a:r>
            <a:r>
              <a:rPr lang="pt-BR" dirty="0">
                <a:solidFill>
                  <a:srgbClr val="000000"/>
                </a:solidFill>
                <a:latin typeface="Verdana" panose="020B0604030504040204" pitchFamily="34" charset="0"/>
              </a:rPr>
              <a:t>!</a:t>
            </a:r>
            <a:endParaRPr lang="pt-BR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494270" y="222422"/>
            <a:ext cx="532988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A valsa</a:t>
            </a:r>
          </a:p>
          <a:p>
            <a:r>
              <a:rPr lang="pt-BR" dirty="0" smtClean="0"/>
              <a:t>Casimiro de Abreu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77109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10049" y="1013254"/>
            <a:ext cx="9875520" cy="4852087"/>
          </a:xfrm>
        </p:spPr>
        <p:txBody>
          <a:bodyPr>
            <a:normAutofit/>
          </a:bodyPr>
          <a:lstStyle/>
          <a:p>
            <a:pPr algn="ctr"/>
            <a:r>
              <a:rPr lang="pt-BR" sz="4000" dirty="0" smtClean="0"/>
              <a:t>Qual a diferença entre </a:t>
            </a:r>
            <a:br>
              <a:rPr lang="pt-BR" sz="4000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sz="4800" b="1" dirty="0" smtClean="0"/>
              <a:t>acentuação gráfica 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sz="4000" dirty="0" smtClean="0"/>
              <a:t>e</a:t>
            </a:r>
            <a:r>
              <a:rPr lang="pt-BR" dirty="0" smtClean="0"/>
              <a:t> </a:t>
            </a:r>
            <a:br>
              <a:rPr lang="pt-BR" dirty="0" smtClean="0"/>
            </a:br>
            <a:r>
              <a:rPr lang="pt-BR" sz="4800" b="1" dirty="0" smtClean="0"/>
              <a:t>acentuação tônica</a:t>
            </a:r>
            <a:r>
              <a:rPr lang="pt-BR" dirty="0" smtClean="0"/>
              <a:t>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91289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Posição da sílaba tônica na palavra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Oxítona -&gt; última sílaba tônica</a:t>
            </a:r>
          </a:p>
          <a:p>
            <a:r>
              <a:rPr lang="pt-BR" dirty="0" smtClean="0"/>
              <a:t>Paroxítona-&gt; penúltima sílaba tônica</a:t>
            </a:r>
          </a:p>
          <a:p>
            <a:r>
              <a:rPr lang="pt-BR" dirty="0" smtClean="0"/>
              <a:t>Proparoxítona -&gt; antepenúltima sílaba tônica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86510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Oxítonas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Chá</a:t>
            </a:r>
          </a:p>
          <a:p>
            <a:r>
              <a:rPr lang="pt-BR" dirty="0" smtClean="0"/>
              <a:t>Mês</a:t>
            </a:r>
          </a:p>
          <a:p>
            <a:r>
              <a:rPr lang="pt-BR" dirty="0" smtClean="0"/>
              <a:t>Vi</a:t>
            </a:r>
          </a:p>
          <a:p>
            <a:r>
              <a:rPr lang="pt-BR" dirty="0" smtClean="0"/>
              <a:t>Nós</a:t>
            </a:r>
          </a:p>
          <a:p>
            <a:r>
              <a:rPr lang="pt-BR" dirty="0" smtClean="0"/>
              <a:t>Tu</a:t>
            </a:r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4179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Oxítonas – regra 1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Acentuam-se: </a:t>
            </a:r>
          </a:p>
          <a:p>
            <a:r>
              <a:rPr lang="pt-BR" dirty="0" smtClean="0"/>
              <a:t>Oxítonas terminadas em “A”, “E” e “O”, seguidas ou não de “S”, inclusive seguidas de “LO(s)” OU “LA(s)”</a:t>
            </a:r>
          </a:p>
          <a:p>
            <a:r>
              <a:rPr lang="pt-BR" dirty="0" err="1" smtClean="0"/>
              <a:t>Ex</a:t>
            </a:r>
            <a:r>
              <a:rPr lang="pt-BR" dirty="0" smtClean="0"/>
              <a:t>: Gás, Pará, Café, Vocês, Cipós, Só, Guardá-la, Vê-lo, Compô-la.</a:t>
            </a:r>
          </a:p>
          <a:p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7445534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Oxítonas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Pastéis</a:t>
            </a:r>
          </a:p>
          <a:p>
            <a:r>
              <a:rPr lang="pt-BR" dirty="0" smtClean="0"/>
              <a:t>Chapéus</a:t>
            </a:r>
          </a:p>
          <a:p>
            <a:r>
              <a:rPr lang="pt-BR" dirty="0" smtClean="0"/>
              <a:t>Anzóis</a:t>
            </a:r>
          </a:p>
        </p:txBody>
      </p:sp>
    </p:spTree>
    <p:extLst>
      <p:ext uri="{BB962C8B-B14F-4D97-AF65-F5344CB8AC3E}">
        <p14:creationId xmlns:p14="http://schemas.microsoft.com/office/powerpoint/2010/main" val="10910026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Oxítonas – regra 2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Acentuam-se:</a:t>
            </a:r>
          </a:p>
          <a:p>
            <a:r>
              <a:rPr lang="pt-BR" dirty="0" smtClean="0"/>
              <a:t>Oxítonas terminadas em ditongo aberto, como “ÉI”, “ÉU” e “ÓI”, seguidos ou não de “S”.</a:t>
            </a:r>
          </a:p>
          <a:p>
            <a:r>
              <a:rPr lang="pt-BR" dirty="0" err="1" smtClean="0"/>
              <a:t>Ex</a:t>
            </a:r>
            <a:r>
              <a:rPr lang="pt-BR" dirty="0" smtClean="0"/>
              <a:t>: Ninguém, Parabéns, Anéis, Véu, Dói.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60279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Oxítonas – regra 3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Só se acentuam oxítonas terminadas em “I” ou “U” em caso de hiato.</a:t>
            </a:r>
          </a:p>
          <a:p>
            <a:r>
              <a:rPr lang="pt-BR" dirty="0" err="1" smtClean="0"/>
              <a:t>Ex</a:t>
            </a:r>
            <a:r>
              <a:rPr lang="pt-BR" dirty="0" smtClean="0"/>
              <a:t>: Baú, Aí, Atraí-lo.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94888046"/>
      </p:ext>
    </p:extLst>
  </p:cSld>
  <p:clrMapOvr>
    <a:masterClrMapping/>
  </p:clrMapOvr>
</p:sld>
</file>

<file path=ppt/theme/theme1.xml><?xml version="1.0" encoding="utf-8"?>
<a:theme xmlns:a="http://schemas.openxmlformats.org/drawingml/2006/main" name="Bas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ase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1_Bas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ase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3.xml><?xml version="1.0" encoding="utf-8"?>
<a:theme xmlns:a="http://schemas.openxmlformats.org/drawingml/2006/main" name="2_Bas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ase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348</Words>
  <Application>Microsoft Office PowerPoint</Application>
  <PresentationFormat>Widescreen</PresentationFormat>
  <Paragraphs>96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16</vt:i4>
      </vt:variant>
    </vt:vector>
  </HeadingPairs>
  <TitlesOfParts>
    <vt:vector size="22" baseType="lpstr">
      <vt:lpstr>Arial</vt:lpstr>
      <vt:lpstr>Corbel</vt:lpstr>
      <vt:lpstr>Verdana</vt:lpstr>
      <vt:lpstr>Base</vt:lpstr>
      <vt:lpstr>1_Base</vt:lpstr>
      <vt:lpstr>2_Base</vt:lpstr>
      <vt:lpstr>Português</vt:lpstr>
      <vt:lpstr>Apresentação do PowerPoint</vt:lpstr>
      <vt:lpstr>Qual a diferença entre   acentuação gráfica  e  acentuação tônica?</vt:lpstr>
      <vt:lpstr>Posição da sílaba tônica na palavra</vt:lpstr>
      <vt:lpstr>Oxítonas</vt:lpstr>
      <vt:lpstr>Oxítonas – regra 1</vt:lpstr>
      <vt:lpstr>Oxítonas</vt:lpstr>
      <vt:lpstr>Oxítonas – regra 2 </vt:lpstr>
      <vt:lpstr>Oxítonas – regra 3 </vt:lpstr>
      <vt:lpstr>Paroxítona</vt:lpstr>
      <vt:lpstr>Paroxítonas – regra 1</vt:lpstr>
      <vt:lpstr>Ditongos</vt:lpstr>
      <vt:lpstr>Paroxítonas</vt:lpstr>
      <vt:lpstr>Paroxítona – regra 2</vt:lpstr>
      <vt:lpstr>Proparoxítonas -  regra</vt:lpstr>
      <vt:lpstr>Hiato</vt:lpstr>
    </vt:vector>
  </TitlesOfParts>
  <Company>LG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Português</dc:title>
  <dc:creator>Mariana C. Oliveira</dc:creator>
  <cp:lastModifiedBy>PET</cp:lastModifiedBy>
  <cp:revision>12</cp:revision>
  <dcterms:created xsi:type="dcterms:W3CDTF">2018-11-21T10:07:44Z</dcterms:created>
  <dcterms:modified xsi:type="dcterms:W3CDTF">2018-11-21T22:03:59Z</dcterms:modified>
</cp:coreProperties>
</file>