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258" r:id="rId6"/>
    <p:sldId id="259" r:id="rId7"/>
    <p:sldId id="264" r:id="rId8"/>
    <p:sldId id="256" r:id="rId9"/>
    <p:sldId id="267" r:id="rId10"/>
    <p:sldId id="265" r:id="rId11"/>
    <p:sldId id="263" r:id="rId12"/>
    <p:sldId id="268" r:id="rId13"/>
    <p:sldId id="266" r:id="rId14"/>
    <p:sldId id="269" r:id="rId15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47D"/>
    <a:srgbClr val="CF142B"/>
    <a:srgbClr val="FFCC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04" y="-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351B7-8EA3-491F-BA24-1FB1375DD22E}" type="datetimeFigureOut">
              <a:rPr lang="pt-BR" smtClean="0"/>
              <a:t>26/02/2019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5E06-8EBE-4884-B397-A0B5E24887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0452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351B7-8EA3-491F-BA24-1FB1375DD22E}" type="datetimeFigureOut">
              <a:rPr lang="pt-BR" smtClean="0"/>
              <a:t>26/02/2019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5E06-8EBE-4884-B397-A0B5E24887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0756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351B7-8EA3-491F-BA24-1FB1375DD22E}" type="datetimeFigureOut">
              <a:rPr lang="pt-BR" smtClean="0"/>
              <a:t>26/02/2019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5E06-8EBE-4884-B397-A0B5E24887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1047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351B7-8EA3-491F-BA24-1FB1375DD22E}" type="datetimeFigureOut">
              <a:rPr lang="pt-BR" smtClean="0"/>
              <a:t>26/02/2019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5E06-8EBE-4884-B397-A0B5E24887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2253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351B7-8EA3-491F-BA24-1FB1375DD22E}" type="datetimeFigureOut">
              <a:rPr lang="pt-BR" smtClean="0"/>
              <a:t>26/02/2019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5E06-8EBE-4884-B397-A0B5E24887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4001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351B7-8EA3-491F-BA24-1FB1375DD22E}" type="datetimeFigureOut">
              <a:rPr lang="pt-BR" smtClean="0"/>
              <a:t>26/02/2019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5E06-8EBE-4884-B397-A0B5E24887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5865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351B7-8EA3-491F-BA24-1FB1375DD22E}" type="datetimeFigureOut">
              <a:rPr lang="pt-BR" smtClean="0"/>
              <a:t>26/02/2019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5E06-8EBE-4884-B397-A0B5E24887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4878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351B7-8EA3-491F-BA24-1FB1375DD22E}" type="datetimeFigureOut">
              <a:rPr lang="pt-BR" smtClean="0"/>
              <a:t>26/02/2019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5E06-8EBE-4884-B397-A0B5E24887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6272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351B7-8EA3-491F-BA24-1FB1375DD22E}" type="datetimeFigureOut">
              <a:rPr lang="pt-BR" smtClean="0"/>
              <a:t>26/02/2019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5E06-8EBE-4884-B397-A0B5E24887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6196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351B7-8EA3-491F-BA24-1FB1375DD22E}" type="datetimeFigureOut">
              <a:rPr lang="pt-BR" smtClean="0"/>
              <a:t>26/02/2019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5E06-8EBE-4884-B397-A0B5E24887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1382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351B7-8EA3-491F-BA24-1FB1375DD22E}" type="datetimeFigureOut">
              <a:rPr lang="pt-BR" smtClean="0"/>
              <a:t>26/02/2019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5E06-8EBE-4884-B397-A0B5E24887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3533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47D"/>
            </a:gs>
            <a:gs pos="50000">
              <a:srgbClr val="00247D"/>
            </a:gs>
            <a:gs pos="100000">
              <a:schemeClr val="tx2">
                <a:lumMod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351B7-8EA3-491F-BA24-1FB1375DD22E}" type="datetimeFigureOut">
              <a:rPr lang="pt-BR" smtClean="0"/>
              <a:t>26/02/2019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45E06-8EBE-4884-B397-A0B5E24887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3628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F142B"/>
            </a:gs>
            <a:gs pos="50000">
              <a:srgbClr val="CF142B"/>
            </a:gs>
            <a:gs pos="100000">
              <a:schemeClr val="accent2">
                <a:lumMod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me rehuso danny oce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83518"/>
            <a:ext cx="381642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24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Vídeo : Entenda a CRISE NA VENEZUELA</a:t>
            </a:r>
          </a:p>
          <a:p>
            <a:endParaRPr lang="pt-B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89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F142B"/>
            </a:gs>
            <a:gs pos="50000">
              <a:srgbClr val="CF142B"/>
            </a:gs>
            <a:gs pos="100000">
              <a:schemeClr val="accent2">
                <a:lumMod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6" t="17179" r="29886" b="21363"/>
          <a:stretch/>
        </p:blipFill>
        <p:spPr bwMode="auto">
          <a:xfrm>
            <a:off x="1475656" y="160732"/>
            <a:ext cx="5929444" cy="472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508104" y="2419876"/>
            <a:ext cx="1656184" cy="24561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957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F142B"/>
            </a:gs>
            <a:gs pos="50000">
              <a:srgbClr val="CF142B"/>
            </a:gs>
            <a:gs pos="100000">
              <a:schemeClr val="accent2">
                <a:lumMod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4" t="14474" r="50573" b="32761"/>
          <a:stretch/>
        </p:blipFill>
        <p:spPr bwMode="auto">
          <a:xfrm>
            <a:off x="332253" y="483518"/>
            <a:ext cx="3953261" cy="4248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3" t="66293" r="50592" b="7895"/>
          <a:stretch/>
        </p:blipFill>
        <p:spPr bwMode="auto">
          <a:xfrm>
            <a:off x="4338084" y="1347614"/>
            <a:ext cx="4638799" cy="2582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799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 descr="Resultado de imagem para aid live venezue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21" y="339502"/>
            <a:ext cx="723900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48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anose="020B0503020202020204" pitchFamily="34" charset="0"/>
              </a:rPr>
              <a:t>¿De </a:t>
            </a:r>
            <a:r>
              <a:rPr lang="pt-BR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anose="020B0503020202020204" pitchFamily="34" charset="0"/>
              </a:rPr>
              <a:t>qué</a:t>
            </a:r>
            <a:r>
              <a:rPr lang="pt-B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anose="020B0503020202020204" pitchFamily="34" charset="0"/>
              </a:rPr>
              <a:t> se trata essa </a:t>
            </a:r>
            <a:r>
              <a:rPr lang="pt-BR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anose="020B0503020202020204" pitchFamily="34" charset="0"/>
              </a:rPr>
              <a:t>publicidad</a:t>
            </a:r>
            <a:r>
              <a:rPr lang="pt-B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anose="020B0503020202020204" pitchFamily="34" charset="0"/>
              </a:rPr>
              <a:t>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 descr="Resultado de imagem para venezuela ayuda libert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59673"/>
            <a:ext cx="6480720" cy="366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21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anose="020B0503020202020204" pitchFamily="34" charset="0"/>
              </a:rPr>
              <a:t>PRONOMBRES</a:t>
            </a:r>
            <a:endParaRPr lang="pt-B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</a:rPr>
              <a:t>YO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</a:rPr>
              <a:t>TÚ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</a:rPr>
              <a:t>ÉL, ELLA, USTED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</a:rPr>
              <a:t>NOSOTROS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</a:rPr>
              <a:t>VOSOTROS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</a:rPr>
              <a:t>ELLOS, ELLAS, USTEDES</a:t>
            </a:r>
          </a:p>
        </p:txBody>
      </p:sp>
    </p:spTree>
    <p:extLst>
      <p:ext uri="{BB962C8B-B14F-4D97-AF65-F5344CB8AC3E}">
        <p14:creationId xmlns:p14="http://schemas.microsoft.com/office/powerpoint/2010/main" val="410664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anose="020B0503020202020204" pitchFamily="34" charset="0"/>
              </a:rPr>
              <a:t>PRONOMBRES</a:t>
            </a:r>
            <a:endParaRPr lang="pt-B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19622"/>
            <a:ext cx="8229600" cy="3394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</a:rPr>
              <a:t>YO					</a:t>
            </a:r>
            <a:r>
              <a:rPr lang="pt-BR" dirty="0" smtClean="0">
                <a:solidFill>
                  <a:srgbClr val="FFCC00"/>
                </a:solidFill>
              </a:rPr>
              <a:t>ME</a:t>
            </a:r>
            <a:r>
              <a:rPr lang="pt-BR" dirty="0" smtClean="0">
                <a:solidFill>
                  <a:schemeClr val="bg1"/>
                </a:solidFill>
              </a:rPr>
              <a:t>			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</a:rPr>
              <a:t>TÚ					</a:t>
            </a:r>
            <a:r>
              <a:rPr lang="pt-BR" dirty="0" smtClean="0">
                <a:solidFill>
                  <a:srgbClr val="FFCC00"/>
                </a:solidFill>
              </a:rPr>
              <a:t>TE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</a:rPr>
              <a:t>ÉL, ELLA, USTED			</a:t>
            </a:r>
            <a:r>
              <a:rPr lang="pt-BR" dirty="0" smtClean="0">
                <a:solidFill>
                  <a:srgbClr val="FFCC00"/>
                </a:solidFill>
              </a:rPr>
              <a:t>LO, LA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</a:rPr>
              <a:t>NOSOTROS/AS			</a:t>
            </a:r>
            <a:r>
              <a:rPr lang="pt-BR" dirty="0" smtClean="0">
                <a:solidFill>
                  <a:srgbClr val="FFCC00"/>
                </a:solidFill>
              </a:rPr>
              <a:t>NOS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</a:rPr>
              <a:t>VOSOTROS/AS			</a:t>
            </a:r>
            <a:r>
              <a:rPr lang="pt-BR" dirty="0" smtClean="0">
                <a:solidFill>
                  <a:srgbClr val="FFCC00"/>
                </a:solidFill>
              </a:rPr>
              <a:t>OS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</a:rPr>
              <a:t>ELLOS, ELLAS, USTEDES	</a:t>
            </a:r>
            <a:r>
              <a:rPr lang="pt-BR" dirty="0" smtClean="0">
                <a:solidFill>
                  <a:srgbClr val="FFCC00"/>
                </a:solidFill>
              </a:rPr>
              <a:t>LOS, LAS</a:t>
            </a:r>
          </a:p>
        </p:txBody>
      </p:sp>
    </p:spTree>
    <p:extLst>
      <p:ext uri="{BB962C8B-B14F-4D97-AF65-F5344CB8AC3E}">
        <p14:creationId xmlns:p14="http://schemas.microsoft.com/office/powerpoint/2010/main" val="353512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anose="020B0503020202020204" pitchFamily="34" charset="0"/>
              </a:rPr>
              <a:t>PRONOMBRES</a:t>
            </a:r>
            <a:endParaRPr lang="pt-B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19622"/>
            <a:ext cx="8229600" cy="3394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</a:rPr>
              <a:t>YO					</a:t>
            </a:r>
            <a:r>
              <a:rPr lang="pt-BR" dirty="0" smtClean="0">
                <a:solidFill>
                  <a:srgbClr val="FFCC00"/>
                </a:solidFill>
              </a:rPr>
              <a:t>ME</a:t>
            </a:r>
            <a:r>
              <a:rPr lang="pt-BR" dirty="0" smtClean="0">
                <a:solidFill>
                  <a:schemeClr val="bg1"/>
                </a:solidFill>
              </a:rPr>
              <a:t>		</a:t>
            </a:r>
            <a:r>
              <a:rPr lang="pt-BR" dirty="0" smtClean="0">
                <a:solidFill>
                  <a:srgbClr val="FF0000"/>
                </a:solidFill>
              </a:rPr>
              <a:t>ME</a:t>
            </a:r>
            <a:r>
              <a:rPr lang="pt-BR" dirty="0" smtClean="0">
                <a:solidFill>
                  <a:schemeClr val="bg1"/>
                </a:solidFill>
              </a:rPr>
              <a:t>	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</a:rPr>
              <a:t>TÚ					</a:t>
            </a:r>
            <a:r>
              <a:rPr lang="pt-BR" dirty="0" smtClean="0">
                <a:solidFill>
                  <a:srgbClr val="FFCC00"/>
                </a:solidFill>
              </a:rPr>
              <a:t>TE</a:t>
            </a:r>
            <a:r>
              <a:rPr lang="pt-BR" dirty="0" smtClean="0">
                <a:solidFill>
                  <a:schemeClr val="bg1"/>
                </a:solidFill>
              </a:rPr>
              <a:t>		</a:t>
            </a:r>
            <a:r>
              <a:rPr lang="pt-BR" dirty="0" smtClean="0">
                <a:solidFill>
                  <a:srgbClr val="FF0000"/>
                </a:solidFill>
              </a:rPr>
              <a:t>TE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</a:rPr>
              <a:t>ÉL, ELLA, USTED			</a:t>
            </a:r>
            <a:r>
              <a:rPr lang="pt-BR" dirty="0" smtClean="0">
                <a:solidFill>
                  <a:srgbClr val="FFCC00"/>
                </a:solidFill>
              </a:rPr>
              <a:t>LO, LA</a:t>
            </a:r>
            <a:r>
              <a:rPr lang="pt-BR" dirty="0" smtClean="0">
                <a:solidFill>
                  <a:schemeClr val="bg1"/>
                </a:solidFill>
              </a:rPr>
              <a:t>	</a:t>
            </a:r>
            <a:r>
              <a:rPr lang="pt-BR" dirty="0" smtClean="0">
                <a:solidFill>
                  <a:srgbClr val="FF0000"/>
                </a:solidFill>
              </a:rPr>
              <a:t>LE, SE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</a:rPr>
              <a:t>NOSOTROS/AS			</a:t>
            </a:r>
            <a:r>
              <a:rPr lang="pt-BR" dirty="0" smtClean="0">
                <a:solidFill>
                  <a:srgbClr val="FFCC00"/>
                </a:solidFill>
              </a:rPr>
              <a:t>NOS</a:t>
            </a:r>
            <a:r>
              <a:rPr lang="pt-BR" dirty="0" smtClean="0">
                <a:solidFill>
                  <a:schemeClr val="bg1"/>
                </a:solidFill>
              </a:rPr>
              <a:t>		</a:t>
            </a:r>
            <a:r>
              <a:rPr lang="pt-BR" dirty="0" smtClean="0">
                <a:solidFill>
                  <a:srgbClr val="FF0000"/>
                </a:solidFill>
              </a:rPr>
              <a:t>NOS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</a:rPr>
              <a:t>VOSOTROS/AS			</a:t>
            </a:r>
            <a:r>
              <a:rPr lang="pt-BR" dirty="0" smtClean="0">
                <a:solidFill>
                  <a:srgbClr val="FFCC00"/>
                </a:solidFill>
              </a:rPr>
              <a:t>OS</a:t>
            </a:r>
            <a:r>
              <a:rPr lang="pt-BR" dirty="0" smtClean="0">
                <a:solidFill>
                  <a:schemeClr val="bg1"/>
                </a:solidFill>
              </a:rPr>
              <a:t>		</a:t>
            </a:r>
            <a:r>
              <a:rPr lang="pt-BR" dirty="0" smtClean="0">
                <a:solidFill>
                  <a:srgbClr val="FF0000"/>
                </a:solidFill>
              </a:rPr>
              <a:t>OS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</a:rPr>
              <a:t>ELLOS, ELLAS, USTEDES	</a:t>
            </a:r>
            <a:r>
              <a:rPr lang="pt-BR" dirty="0" smtClean="0">
                <a:solidFill>
                  <a:srgbClr val="FFCC00"/>
                </a:solidFill>
              </a:rPr>
              <a:t>LOS, LAS</a:t>
            </a:r>
            <a:r>
              <a:rPr lang="pt-BR" dirty="0" smtClean="0">
                <a:solidFill>
                  <a:schemeClr val="bg1"/>
                </a:solidFill>
              </a:rPr>
              <a:t>	</a:t>
            </a:r>
            <a:r>
              <a:rPr lang="pt-BR" dirty="0" smtClean="0">
                <a:solidFill>
                  <a:srgbClr val="FF0000"/>
                </a:solidFill>
              </a:rPr>
              <a:t>LES, SE</a:t>
            </a:r>
          </a:p>
        </p:txBody>
      </p:sp>
    </p:spTree>
    <p:extLst>
      <p:ext uri="{BB962C8B-B14F-4D97-AF65-F5344CB8AC3E}">
        <p14:creationId xmlns:p14="http://schemas.microsoft.com/office/powerpoint/2010/main" val="375501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ES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BABY NO, BABY NO</a:t>
            </a:r>
            <a:br>
              <a:rPr lang="es-ES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s-ES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 REHÚSO A DARTE UN ÚLTIMO BESO</a:t>
            </a:r>
            <a:br>
              <a:rPr lang="es-ES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s-ES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ASÍ QUE GUÁRDALO, GUÁRDALO</a:t>
            </a:r>
            <a:br>
              <a:rPr lang="es-ES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s-ES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PARA QUE LA PRÓXIMA VEZ TE LO DÉ HACIÉNDOLO, HACIÉNDO</a:t>
            </a:r>
            <a:r>
              <a:rPr lang="es-ES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</a:t>
            </a:r>
            <a:r>
              <a:rPr lang="es-ES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s-ES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s-ES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HACIÉNDOTELO ASÍ, ASÍ, ASÍ</a:t>
            </a:r>
            <a:br>
              <a:rPr lang="es-ES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s-ES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ASÍ COMO TE GUSTA BABY</a:t>
            </a:r>
            <a:endParaRPr lang="pt-BR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16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BABY NO, BABY NO</a:t>
            </a:r>
            <a:b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 REHÚSO A DAR</a:t>
            </a:r>
            <a:r>
              <a:rPr lang="es-ES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UN ÚLTIMO BESO</a:t>
            </a:r>
            <a:b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ASÍ QUE GUÁRDA</a:t>
            </a:r>
            <a:r>
              <a:rPr lang="es-ES" dirty="0" smtClean="0">
                <a:ln w="18415" cmpd="sng">
                  <a:solidFill>
                    <a:srgbClr val="FFCC00"/>
                  </a:solidFill>
                  <a:prstDash val="solid"/>
                </a:ln>
                <a:solidFill>
                  <a:srgbClr val="FFCC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GUÁRDA</a:t>
            </a:r>
            <a:r>
              <a:rPr lang="es-ES" dirty="0" smtClean="0">
                <a:ln w="18415" cmpd="sng">
                  <a:solidFill>
                    <a:srgbClr val="FFCC00"/>
                  </a:solidFill>
                  <a:prstDash val="solid"/>
                </a:ln>
                <a:solidFill>
                  <a:srgbClr val="FFCC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PARA QUE LA PRÓXIMA VEZ </a:t>
            </a:r>
            <a:r>
              <a:rPr lang="es-ES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dirty="0" smtClean="0">
                <a:ln w="18415" cmpd="sng">
                  <a:solidFill>
                    <a:srgbClr val="FFCC00"/>
                  </a:solidFill>
                  <a:prstDash val="solid"/>
                </a:ln>
                <a:solidFill>
                  <a:srgbClr val="FFCC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 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DÉ HACIÉNDO</a:t>
            </a:r>
            <a:r>
              <a:rPr lang="es-ES" dirty="0" smtClean="0">
                <a:ln w="18415" cmpd="sng">
                  <a:solidFill>
                    <a:srgbClr val="FFCC00"/>
                  </a:solidFill>
                  <a:prstDash val="solid"/>
                </a:ln>
                <a:solidFill>
                  <a:srgbClr val="FFCC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HACIÉNDO</a:t>
            </a:r>
            <a:r>
              <a:rPr lang="es-ES" dirty="0">
                <a:ln w="18415" cmpd="sng">
                  <a:solidFill>
                    <a:srgbClr val="FFCC00"/>
                  </a:solidFill>
                  <a:prstDash val="solid"/>
                </a:ln>
                <a:solidFill>
                  <a:srgbClr val="FFCC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HACIÉNDO</a:t>
            </a:r>
            <a:r>
              <a:rPr lang="es-ES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</a:t>
            </a:r>
            <a:r>
              <a:rPr lang="es-ES" dirty="0" smtClean="0">
                <a:ln w="18415" cmpd="sng">
                  <a:solidFill>
                    <a:srgbClr val="FFCC00"/>
                  </a:solidFill>
                  <a:prstDash val="solid"/>
                </a:ln>
                <a:solidFill>
                  <a:srgbClr val="FFCC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ASÍ, ASÍ, ASÍ</a:t>
            </a:r>
            <a:b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ASÍ COMO TE GUSTA BABY</a:t>
            </a:r>
            <a:endParaRPr lang="pt-B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27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8" t="14845" r="40753" b="18051"/>
          <a:stretch/>
        </p:blipFill>
        <p:spPr bwMode="auto">
          <a:xfrm>
            <a:off x="2123728" y="123478"/>
            <a:ext cx="4860759" cy="490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135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anose="020B0503020202020204" pitchFamily="34" charset="0"/>
              </a:rPr>
              <a:t>ESPANHOL</a:t>
            </a:r>
            <a:endParaRPr lang="pt-B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Agency FB" panose="020B0503020202020204" pitchFamily="34" charset="0"/>
              </a:rPr>
              <a:t>PROF. IAGO ESPINDULA</a:t>
            </a:r>
          </a:p>
          <a:p>
            <a:r>
              <a:rPr lang="pt-BR" dirty="0" err="1" smtClean="0">
                <a:solidFill>
                  <a:schemeClr val="bg1"/>
                </a:solidFill>
                <a:latin typeface="Agency FB" panose="020B0503020202020204" pitchFamily="34" charset="0"/>
              </a:rPr>
              <a:t>PROFª</a:t>
            </a:r>
            <a:r>
              <a:rPr lang="pt-BR" dirty="0" smtClean="0">
                <a:solidFill>
                  <a:schemeClr val="bg1"/>
                </a:solidFill>
                <a:latin typeface="Agency FB" panose="020B0503020202020204" pitchFamily="34" charset="0"/>
              </a:rPr>
              <a:t> FLÁVIA COSTA</a:t>
            </a:r>
          </a:p>
        </p:txBody>
      </p:sp>
    </p:spTree>
    <p:extLst>
      <p:ext uri="{BB962C8B-B14F-4D97-AF65-F5344CB8AC3E}">
        <p14:creationId xmlns:p14="http://schemas.microsoft.com/office/powerpoint/2010/main" val="254582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563638"/>
            <a:ext cx="8229600" cy="20882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anose="020B0503020202020204" pitchFamily="34" charset="0"/>
              </a:rPr>
              <a:t>¿</a:t>
            </a:r>
            <a:r>
              <a:rPr lang="pt-BR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anose="020B0503020202020204" pitchFamily="34" charset="0"/>
              </a:rPr>
              <a:t>Qué</a:t>
            </a:r>
            <a:r>
              <a:rPr lang="pt-BR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anose="020B0503020202020204" pitchFamily="34" charset="0"/>
              </a:rPr>
              <a:t> está </a:t>
            </a:r>
            <a:r>
              <a:rPr lang="pt-BR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anose="020B0503020202020204" pitchFamily="34" charset="0"/>
              </a:rPr>
              <a:t>pasando</a:t>
            </a:r>
            <a:r>
              <a:rPr lang="pt-BR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pt-BR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anose="020B0503020202020204" pitchFamily="34" charset="0"/>
              </a:rPr>
              <a:t>en</a:t>
            </a:r>
            <a:r>
              <a:rPr lang="pt-BR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anose="020B0503020202020204" pitchFamily="34" charset="0"/>
              </a:rPr>
              <a:t> Venezuela?</a:t>
            </a:r>
            <a:endParaRPr lang="pt-B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41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</TotalTime>
  <Words>59</Words>
  <Application>Microsoft Office PowerPoint</Application>
  <PresentationFormat>Apresentação na tela (16:9)</PresentationFormat>
  <Paragraphs>29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Tema do Office</vt:lpstr>
      <vt:lpstr>Apresentação do PowerPoint</vt:lpstr>
      <vt:lpstr>PRONOMBRES</vt:lpstr>
      <vt:lpstr>PRONOMBRES</vt:lpstr>
      <vt:lpstr>PRONOMBRES</vt:lpstr>
      <vt:lpstr>Apresentação do PowerPoint</vt:lpstr>
      <vt:lpstr>Apresentação do PowerPoint</vt:lpstr>
      <vt:lpstr>Apresentação do PowerPoint</vt:lpstr>
      <vt:lpstr>ESPANHOL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¿De qué se trata essa publicidad?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Iago Espindula</dc:creator>
  <cp:lastModifiedBy>Roberaldo</cp:lastModifiedBy>
  <cp:revision>17</cp:revision>
  <dcterms:created xsi:type="dcterms:W3CDTF">2019-02-24T15:13:43Z</dcterms:created>
  <dcterms:modified xsi:type="dcterms:W3CDTF">2019-02-26T23:58:58Z</dcterms:modified>
</cp:coreProperties>
</file>