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5" r:id="rId9"/>
    <p:sldId id="262" r:id="rId10"/>
    <p:sldId id="266" r:id="rId11"/>
    <p:sldId id="267" r:id="rId12"/>
    <p:sldId id="268" r:id="rId13"/>
    <p:sldId id="272" r:id="rId14"/>
    <p:sldId id="269" r:id="rId15"/>
    <p:sldId id="270" r:id="rId16"/>
    <p:sldId id="271" r:id="rId17"/>
    <p:sldId id="263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C181AC-9743-4066-BD3A-DCE60B54F777}" type="datetimeFigureOut">
              <a:rPr lang="pt-BR" smtClean="0"/>
              <a:t>09/02/2019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80B1CFF-9270-451A-87AF-2D8A0C11570E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400" dirty="0" smtClean="0"/>
              <a:t>VALENTINE’S DAY</a:t>
            </a:r>
            <a:endParaRPr lang="pt-BR" sz="6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ANA KAROLINA VITOR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733866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476673"/>
            <a:ext cx="7992888" cy="5832648"/>
          </a:xfrm>
        </p:spPr>
        <p:txBody>
          <a:bodyPr/>
          <a:lstStyle/>
          <a:p>
            <a:r>
              <a:rPr lang="en-US" dirty="0"/>
              <a:t>Truly, </a:t>
            </a:r>
            <a:r>
              <a:rPr lang="en-US" dirty="0" smtClean="0"/>
              <a:t>madly, deeply</a:t>
            </a:r>
            <a:r>
              <a:rPr lang="en-US" dirty="0"/>
              <a:t>, I </a:t>
            </a:r>
            <a:r>
              <a:rPr lang="en-US" dirty="0" smtClean="0"/>
              <a:t>am foolishly</a:t>
            </a:r>
            <a:r>
              <a:rPr lang="en-US" dirty="0"/>
              <a:t>, completely </a:t>
            </a:r>
            <a:r>
              <a:rPr lang="en-US" dirty="0" err="1"/>
              <a:t>fallin</a:t>
            </a:r>
            <a:r>
              <a:rPr lang="en-US" dirty="0"/>
              <a:t>'</a:t>
            </a:r>
          </a:p>
          <a:p>
            <a:r>
              <a:rPr lang="en-US" dirty="0"/>
              <a:t>And </a:t>
            </a:r>
            <a:r>
              <a:rPr lang="en-US" dirty="0" smtClean="0"/>
              <a:t>somehow, You </a:t>
            </a:r>
            <a:r>
              <a:rPr lang="en-US" dirty="0"/>
              <a:t>kicked all my walls in</a:t>
            </a:r>
          </a:p>
          <a:p>
            <a:r>
              <a:rPr lang="en-US" dirty="0"/>
              <a:t>So baby, say you'll always keep me</a:t>
            </a:r>
          </a:p>
          <a:p>
            <a:r>
              <a:rPr lang="en-US" dirty="0"/>
              <a:t>Truly, madly, </a:t>
            </a:r>
            <a:r>
              <a:rPr lang="en-US" dirty="0" smtClean="0"/>
              <a:t>crazy, deeply </a:t>
            </a:r>
            <a:r>
              <a:rPr lang="en-US" dirty="0"/>
              <a:t>in love with you</a:t>
            </a:r>
          </a:p>
          <a:p>
            <a:r>
              <a:rPr lang="en-US" dirty="0"/>
              <a:t>In love with you</a:t>
            </a:r>
          </a:p>
          <a:p>
            <a:endParaRPr lang="pt-BR" dirty="0" smtClean="0"/>
          </a:p>
          <a:p>
            <a:r>
              <a:rPr lang="en-US" dirty="0"/>
              <a:t>Should I put coffee and </a:t>
            </a:r>
            <a:r>
              <a:rPr lang="en-US" dirty="0" smtClean="0"/>
              <a:t>granola on </a:t>
            </a:r>
            <a:r>
              <a:rPr lang="en-US" dirty="0"/>
              <a:t>a tray in bed?</a:t>
            </a:r>
          </a:p>
          <a:p>
            <a:r>
              <a:rPr lang="en-US" dirty="0"/>
              <a:t>And wake you up with all the </a:t>
            </a:r>
            <a:r>
              <a:rPr lang="en-US" dirty="0" smtClean="0"/>
              <a:t>words I </a:t>
            </a:r>
            <a:r>
              <a:rPr lang="en-US" dirty="0"/>
              <a:t>still haven't </a:t>
            </a:r>
            <a:r>
              <a:rPr lang="en-US" dirty="0" smtClean="0"/>
              <a:t>said? </a:t>
            </a:r>
          </a:p>
          <a:p>
            <a:r>
              <a:rPr lang="en-US" dirty="0" smtClean="0"/>
              <a:t>And </a:t>
            </a:r>
            <a:r>
              <a:rPr lang="en-US" dirty="0"/>
              <a:t>tender </a:t>
            </a:r>
            <a:r>
              <a:rPr lang="en-US" dirty="0" smtClean="0"/>
              <a:t>touches, just </a:t>
            </a:r>
            <a:r>
              <a:rPr lang="en-US" dirty="0"/>
              <a:t>to show you how I feel?</a:t>
            </a:r>
          </a:p>
          <a:p>
            <a:r>
              <a:rPr lang="en-US" dirty="0"/>
              <a:t>Or should I act so </a:t>
            </a:r>
            <a:r>
              <a:rPr lang="en-US" dirty="0" smtClean="0"/>
              <a:t>cool, like </a:t>
            </a:r>
            <a:r>
              <a:rPr lang="en-US" dirty="0"/>
              <a:t>it was no big deal?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3894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548681"/>
            <a:ext cx="8064896" cy="5688632"/>
          </a:xfrm>
        </p:spPr>
        <p:txBody>
          <a:bodyPr/>
          <a:lstStyle/>
          <a:p>
            <a:r>
              <a:rPr lang="en-US" dirty="0"/>
              <a:t>Wish I could freeze this </a:t>
            </a:r>
            <a:r>
              <a:rPr lang="en-US" dirty="0" smtClean="0"/>
              <a:t>moment in </a:t>
            </a:r>
            <a:r>
              <a:rPr lang="en-US" dirty="0"/>
              <a:t>a frame and stay like this</a:t>
            </a:r>
          </a:p>
          <a:p>
            <a:r>
              <a:rPr lang="en-US" dirty="0"/>
              <a:t>I'll put this </a:t>
            </a:r>
            <a:r>
              <a:rPr lang="en-US" dirty="0" smtClean="0"/>
              <a:t>day back </a:t>
            </a:r>
            <a:r>
              <a:rPr lang="en-US" dirty="0"/>
              <a:t>on replay and keep reliving it</a:t>
            </a:r>
          </a:p>
          <a:p>
            <a:r>
              <a:rPr lang="en-US" dirty="0" err="1"/>
              <a:t>'cause</a:t>
            </a:r>
            <a:r>
              <a:rPr lang="en-US" dirty="0"/>
              <a:t> here's the tragic </a:t>
            </a:r>
            <a:r>
              <a:rPr lang="en-US" dirty="0" smtClean="0"/>
              <a:t>truth if you don't feel the same</a:t>
            </a:r>
          </a:p>
          <a:p>
            <a:r>
              <a:rPr lang="en-US" dirty="0" smtClean="0"/>
              <a:t>My </a:t>
            </a:r>
            <a:r>
              <a:rPr lang="en-US" dirty="0"/>
              <a:t>heart would fall </a:t>
            </a:r>
            <a:r>
              <a:rPr lang="en-US" dirty="0" smtClean="0"/>
              <a:t>apart if </a:t>
            </a:r>
            <a:r>
              <a:rPr lang="en-US" dirty="0"/>
              <a:t>someone said your </a:t>
            </a:r>
            <a:r>
              <a:rPr lang="en-US" dirty="0" smtClean="0"/>
              <a:t>name</a:t>
            </a:r>
          </a:p>
          <a:p>
            <a:endParaRPr lang="en-US" dirty="0"/>
          </a:p>
          <a:p>
            <a:r>
              <a:rPr lang="en-US" dirty="0"/>
              <a:t>Truly, </a:t>
            </a:r>
            <a:r>
              <a:rPr lang="en-US" dirty="0" smtClean="0"/>
              <a:t>madly, deeply</a:t>
            </a:r>
            <a:r>
              <a:rPr lang="en-US" dirty="0"/>
              <a:t>, I </a:t>
            </a:r>
            <a:r>
              <a:rPr lang="en-US" dirty="0" smtClean="0"/>
              <a:t>am foolishly</a:t>
            </a:r>
            <a:r>
              <a:rPr lang="en-US" dirty="0"/>
              <a:t>, completely falling</a:t>
            </a:r>
          </a:p>
          <a:p>
            <a:r>
              <a:rPr lang="en-US" dirty="0"/>
              <a:t>And </a:t>
            </a:r>
            <a:r>
              <a:rPr lang="en-US" dirty="0" smtClean="0"/>
              <a:t>somehow, You </a:t>
            </a:r>
            <a:r>
              <a:rPr lang="en-US" dirty="0"/>
              <a:t>kicked all my walls in</a:t>
            </a:r>
          </a:p>
          <a:p>
            <a:r>
              <a:rPr lang="en-US" dirty="0"/>
              <a:t>So baby, say you'll always keep me</a:t>
            </a:r>
          </a:p>
          <a:p>
            <a:r>
              <a:rPr lang="en-US" dirty="0"/>
              <a:t>Truly, madly, </a:t>
            </a:r>
            <a:r>
              <a:rPr lang="en-US" dirty="0" smtClean="0"/>
              <a:t>crazy, deeply </a:t>
            </a:r>
            <a:r>
              <a:rPr lang="en-US" dirty="0"/>
              <a:t>in love with you</a:t>
            </a:r>
          </a:p>
          <a:p>
            <a:endParaRPr lang="en-US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2205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476673"/>
            <a:ext cx="8208912" cy="5832648"/>
          </a:xfrm>
        </p:spPr>
        <p:txBody>
          <a:bodyPr>
            <a:normAutofit/>
          </a:bodyPr>
          <a:lstStyle/>
          <a:p>
            <a:r>
              <a:rPr lang="en-US" dirty="0"/>
              <a:t>I hope I'm not a casualty,</a:t>
            </a:r>
          </a:p>
          <a:p>
            <a:r>
              <a:rPr lang="en-US" dirty="0"/>
              <a:t>Hope you won't get up and leave</a:t>
            </a:r>
          </a:p>
          <a:p>
            <a:r>
              <a:rPr lang="en-US" dirty="0"/>
              <a:t>Might not mean that much to you</a:t>
            </a:r>
          </a:p>
          <a:p>
            <a:r>
              <a:rPr lang="en-US" dirty="0"/>
              <a:t>But to me is everything, everything</a:t>
            </a:r>
          </a:p>
          <a:p>
            <a:endParaRPr lang="en-US" dirty="0"/>
          </a:p>
          <a:p>
            <a:r>
              <a:rPr lang="en-US" dirty="0"/>
              <a:t>Truly, </a:t>
            </a:r>
            <a:r>
              <a:rPr lang="en-US" dirty="0" smtClean="0"/>
              <a:t>madly, deeply</a:t>
            </a:r>
            <a:r>
              <a:rPr lang="en-US" dirty="0"/>
              <a:t>, I </a:t>
            </a:r>
            <a:r>
              <a:rPr lang="en-US" dirty="0" smtClean="0"/>
              <a:t>am foolishly</a:t>
            </a:r>
            <a:r>
              <a:rPr lang="en-US" dirty="0"/>
              <a:t>, completely falling</a:t>
            </a:r>
          </a:p>
          <a:p>
            <a:r>
              <a:rPr lang="en-US" dirty="0"/>
              <a:t>And </a:t>
            </a:r>
            <a:r>
              <a:rPr lang="en-US" dirty="0" smtClean="0"/>
              <a:t>somehow You </a:t>
            </a:r>
            <a:r>
              <a:rPr lang="en-US" dirty="0"/>
              <a:t>kicked all my walls in</a:t>
            </a:r>
          </a:p>
          <a:p>
            <a:r>
              <a:rPr lang="en-US" dirty="0"/>
              <a:t>So baby, say you'll always keep me</a:t>
            </a:r>
          </a:p>
          <a:p>
            <a:r>
              <a:rPr lang="en-US" dirty="0"/>
              <a:t>Truly, madly, </a:t>
            </a:r>
            <a:r>
              <a:rPr lang="en-US" dirty="0" smtClean="0"/>
              <a:t>crazy, deeply </a:t>
            </a:r>
            <a:r>
              <a:rPr lang="en-US" dirty="0"/>
              <a:t>in love with you</a:t>
            </a:r>
          </a:p>
          <a:p>
            <a:r>
              <a:rPr lang="en-US" dirty="0"/>
              <a:t>In love with </a:t>
            </a:r>
            <a:r>
              <a:rPr lang="en-US" dirty="0" smtClean="0"/>
              <a:t>you, in </a:t>
            </a:r>
            <a:r>
              <a:rPr lang="en-US" dirty="0"/>
              <a:t>love with you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3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547664" y="3284984"/>
            <a:ext cx="6096000" cy="1130424"/>
          </a:xfrm>
        </p:spPr>
        <p:txBody>
          <a:bodyPr>
            <a:normAutofit/>
          </a:bodyPr>
          <a:lstStyle/>
          <a:p>
            <a:r>
              <a:rPr lang="pt-BR" sz="3200" dirty="0" smtClean="0"/>
              <a:t>ED SHEERAN </a:t>
            </a:r>
            <a:r>
              <a:rPr lang="pt-BR" sz="3200" dirty="0" err="1" smtClean="0"/>
              <a:t>feat</a:t>
            </a:r>
            <a:r>
              <a:rPr lang="pt-BR" sz="3200" dirty="0" smtClean="0"/>
              <a:t>. BEYONCÉ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979712" y="2708920"/>
            <a:ext cx="6696744" cy="914400"/>
          </a:xfrm>
        </p:spPr>
        <p:txBody>
          <a:bodyPr/>
          <a:lstStyle/>
          <a:p>
            <a:r>
              <a:rPr lang="pt-BR" sz="8800" dirty="0" smtClean="0"/>
              <a:t>PERFECT </a:t>
            </a:r>
            <a:endParaRPr lang="pt-BR" sz="8800" dirty="0"/>
          </a:p>
        </p:txBody>
      </p:sp>
    </p:spTree>
    <p:extLst>
      <p:ext uri="{BB962C8B-B14F-4D97-AF65-F5344CB8AC3E}">
        <p14:creationId xmlns:p14="http://schemas.microsoft.com/office/powerpoint/2010/main" val="1765774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476673"/>
            <a:ext cx="8136904" cy="5904656"/>
          </a:xfrm>
        </p:spPr>
        <p:txBody>
          <a:bodyPr/>
          <a:lstStyle/>
          <a:p>
            <a:r>
              <a:rPr lang="en-US" dirty="0"/>
              <a:t>I found a love for me</a:t>
            </a:r>
          </a:p>
          <a:p>
            <a:r>
              <a:rPr lang="en-US" dirty="0"/>
              <a:t>Oh, darling just dive right in and follow my lead</a:t>
            </a:r>
          </a:p>
          <a:p>
            <a:r>
              <a:rPr lang="en-US" dirty="0"/>
              <a:t>Well I found a girl, beautiful and sweet</a:t>
            </a:r>
          </a:p>
          <a:p>
            <a:r>
              <a:rPr lang="en-US" dirty="0"/>
              <a:t>Oh, I never knew you were </a:t>
            </a:r>
            <a:r>
              <a:rPr lang="en-US" dirty="0" smtClean="0"/>
              <a:t>the someone </a:t>
            </a:r>
            <a:r>
              <a:rPr lang="en-US" dirty="0"/>
              <a:t>waiting for me</a:t>
            </a:r>
          </a:p>
          <a:p>
            <a:endParaRPr lang="pt-BR" dirty="0" smtClean="0"/>
          </a:p>
          <a:p>
            <a:r>
              <a:rPr lang="en-US" dirty="0"/>
              <a:t>Cause we were just kids </a:t>
            </a:r>
            <a:r>
              <a:rPr lang="en-US" dirty="0" smtClean="0"/>
              <a:t>when we </a:t>
            </a:r>
            <a:r>
              <a:rPr lang="en-US" dirty="0"/>
              <a:t>fell in love</a:t>
            </a:r>
          </a:p>
          <a:p>
            <a:r>
              <a:rPr lang="en-US" dirty="0"/>
              <a:t>Not knowing what it </a:t>
            </a:r>
            <a:r>
              <a:rPr lang="en-US" dirty="0" smtClean="0"/>
              <a:t>was, I </a:t>
            </a:r>
            <a:r>
              <a:rPr lang="en-US" dirty="0"/>
              <a:t>will not give you up this time</a:t>
            </a:r>
          </a:p>
          <a:p>
            <a:r>
              <a:rPr lang="en-US" dirty="0"/>
              <a:t>Darling just kiss me </a:t>
            </a:r>
            <a:r>
              <a:rPr lang="en-US" dirty="0" smtClean="0"/>
              <a:t>slow, your </a:t>
            </a:r>
            <a:r>
              <a:rPr lang="en-US" dirty="0"/>
              <a:t>heart is all I own</a:t>
            </a:r>
          </a:p>
          <a:p>
            <a:r>
              <a:rPr lang="en-US" dirty="0"/>
              <a:t>And in your eyes you're holding mine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6108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11560" y="476673"/>
            <a:ext cx="8064896" cy="5760640"/>
          </a:xfrm>
        </p:spPr>
        <p:txBody>
          <a:bodyPr/>
          <a:lstStyle/>
          <a:p>
            <a:r>
              <a:rPr lang="en-US" dirty="0"/>
              <a:t>Baby I'm dancing in the </a:t>
            </a:r>
            <a:r>
              <a:rPr lang="en-US" dirty="0" smtClean="0"/>
              <a:t>dark, with </a:t>
            </a:r>
            <a:r>
              <a:rPr lang="en-US" dirty="0"/>
              <a:t>you between my arms</a:t>
            </a:r>
          </a:p>
          <a:p>
            <a:r>
              <a:rPr lang="en-US" dirty="0"/>
              <a:t>Barefoot on the grass, </a:t>
            </a:r>
            <a:r>
              <a:rPr lang="en-US" dirty="0" smtClean="0"/>
              <a:t>while listening </a:t>
            </a:r>
            <a:r>
              <a:rPr lang="en-US" dirty="0"/>
              <a:t>to our </a:t>
            </a:r>
            <a:r>
              <a:rPr lang="en-US" dirty="0" smtClean="0"/>
              <a:t>favorite </a:t>
            </a:r>
            <a:r>
              <a:rPr lang="en-US" dirty="0"/>
              <a:t>song</a:t>
            </a:r>
          </a:p>
          <a:p>
            <a:r>
              <a:rPr lang="en-US" dirty="0"/>
              <a:t>When you said you looked a </a:t>
            </a:r>
            <a:r>
              <a:rPr lang="en-US" dirty="0" smtClean="0"/>
              <a:t>mess,</a:t>
            </a:r>
          </a:p>
          <a:p>
            <a:r>
              <a:rPr lang="en-US" dirty="0"/>
              <a:t>I whispered underneath my breath</a:t>
            </a:r>
          </a:p>
          <a:p>
            <a:r>
              <a:rPr lang="en-US" dirty="0" smtClean="0"/>
              <a:t>But </a:t>
            </a:r>
            <a:r>
              <a:rPr lang="en-US" dirty="0"/>
              <a:t>you heard </a:t>
            </a:r>
            <a:r>
              <a:rPr lang="en-US" dirty="0" smtClean="0"/>
              <a:t>it, darling </a:t>
            </a:r>
            <a:r>
              <a:rPr lang="en-US" dirty="0"/>
              <a:t>you look perfect </a:t>
            </a:r>
            <a:r>
              <a:rPr lang="en-US" dirty="0" smtClean="0"/>
              <a:t>tonight</a:t>
            </a:r>
          </a:p>
          <a:p>
            <a:endParaRPr lang="en-US" dirty="0"/>
          </a:p>
          <a:p>
            <a:r>
              <a:rPr lang="en-US" dirty="0"/>
              <a:t>Well I found a man, </a:t>
            </a:r>
            <a:r>
              <a:rPr lang="en-US" dirty="0" smtClean="0"/>
              <a:t>stronger than </a:t>
            </a:r>
            <a:r>
              <a:rPr lang="en-US" dirty="0"/>
              <a:t>anyone I know</a:t>
            </a:r>
          </a:p>
          <a:p>
            <a:r>
              <a:rPr lang="en-US" dirty="0"/>
              <a:t>He shares my </a:t>
            </a:r>
            <a:r>
              <a:rPr lang="en-US" dirty="0" smtClean="0"/>
              <a:t>dreams, I </a:t>
            </a:r>
            <a:r>
              <a:rPr lang="en-US" dirty="0"/>
              <a:t>hope that someday we'll share a home</a:t>
            </a:r>
          </a:p>
          <a:p>
            <a:r>
              <a:rPr lang="en-US" dirty="0"/>
              <a:t>I found a love, to carry </a:t>
            </a:r>
            <a:r>
              <a:rPr lang="en-US" dirty="0" smtClean="0"/>
              <a:t>more than </a:t>
            </a:r>
            <a:r>
              <a:rPr lang="en-US" dirty="0"/>
              <a:t>just my secrets</a:t>
            </a:r>
          </a:p>
          <a:p>
            <a:r>
              <a:rPr lang="en-US" dirty="0"/>
              <a:t>To carry love, to </a:t>
            </a:r>
            <a:r>
              <a:rPr lang="en-US" dirty="0" smtClean="0"/>
              <a:t>carry children </a:t>
            </a:r>
            <a:r>
              <a:rPr lang="en-US" dirty="0"/>
              <a:t>of our own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506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476673"/>
            <a:ext cx="8208912" cy="5760640"/>
          </a:xfrm>
        </p:spPr>
        <p:txBody>
          <a:bodyPr/>
          <a:lstStyle/>
          <a:p>
            <a:r>
              <a:rPr lang="en-US" dirty="0"/>
              <a:t>We are still </a:t>
            </a:r>
            <a:r>
              <a:rPr lang="en-US" dirty="0" smtClean="0"/>
              <a:t>kids, but </a:t>
            </a:r>
            <a:r>
              <a:rPr lang="en-US" dirty="0"/>
              <a:t>we're so in </a:t>
            </a:r>
            <a:r>
              <a:rPr lang="en-US" dirty="0" smtClean="0"/>
              <a:t>love, fighting </a:t>
            </a:r>
            <a:r>
              <a:rPr lang="en-US" dirty="0"/>
              <a:t>against all odds</a:t>
            </a:r>
          </a:p>
          <a:p>
            <a:r>
              <a:rPr lang="en-US" dirty="0"/>
              <a:t>I know we'll be alright this time</a:t>
            </a:r>
          </a:p>
          <a:p>
            <a:r>
              <a:rPr lang="en-US" dirty="0"/>
              <a:t>Darling just hold my </a:t>
            </a:r>
            <a:r>
              <a:rPr lang="en-US" dirty="0" smtClean="0"/>
              <a:t>hand, be </a:t>
            </a:r>
            <a:r>
              <a:rPr lang="en-US" dirty="0"/>
              <a:t>your girl, you'll be my man</a:t>
            </a:r>
          </a:p>
          <a:p>
            <a:r>
              <a:rPr lang="en-US" dirty="0"/>
              <a:t>And I see my future in your eyes</a:t>
            </a:r>
          </a:p>
          <a:p>
            <a:endParaRPr lang="pt-BR" dirty="0" smtClean="0"/>
          </a:p>
          <a:p>
            <a:r>
              <a:rPr lang="en-US" dirty="0"/>
              <a:t>Well baby I'm dancing in the </a:t>
            </a:r>
            <a:r>
              <a:rPr lang="en-US" dirty="0" smtClean="0"/>
              <a:t>dark, with </a:t>
            </a:r>
            <a:r>
              <a:rPr lang="en-US" dirty="0"/>
              <a:t>you between my arms</a:t>
            </a:r>
          </a:p>
          <a:p>
            <a:r>
              <a:rPr lang="en-US" dirty="0"/>
              <a:t>Barefoot on the </a:t>
            </a:r>
            <a:r>
              <a:rPr lang="en-US" dirty="0" smtClean="0"/>
              <a:t>grass, while </a:t>
            </a:r>
            <a:r>
              <a:rPr lang="en-US" dirty="0"/>
              <a:t>listening to our </a:t>
            </a:r>
            <a:r>
              <a:rPr lang="en-US" dirty="0" smtClean="0"/>
              <a:t>favorite </a:t>
            </a:r>
            <a:r>
              <a:rPr lang="en-US" dirty="0"/>
              <a:t>song</a:t>
            </a:r>
          </a:p>
          <a:p>
            <a:r>
              <a:rPr lang="en-US" dirty="0"/>
              <a:t>When I saw you in that </a:t>
            </a:r>
            <a:r>
              <a:rPr lang="en-US" dirty="0" smtClean="0"/>
              <a:t>dress, looking </a:t>
            </a:r>
            <a:r>
              <a:rPr lang="en-US" dirty="0"/>
              <a:t>so beautiful</a:t>
            </a:r>
          </a:p>
          <a:p>
            <a:r>
              <a:rPr lang="en-US" dirty="0"/>
              <a:t>I don't deserve </a:t>
            </a:r>
            <a:r>
              <a:rPr lang="en-US" dirty="0" smtClean="0"/>
              <a:t>this, darling </a:t>
            </a:r>
            <a:r>
              <a:rPr lang="en-US" dirty="0"/>
              <a:t>you look perfect tonight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8448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476673"/>
            <a:ext cx="8136904" cy="5832648"/>
          </a:xfrm>
        </p:spPr>
        <p:txBody>
          <a:bodyPr/>
          <a:lstStyle/>
          <a:p>
            <a:r>
              <a:rPr lang="en-US" dirty="0"/>
              <a:t>Baby I'm dancing in the </a:t>
            </a:r>
            <a:r>
              <a:rPr lang="en-US" dirty="0" smtClean="0"/>
              <a:t>dark, with </a:t>
            </a:r>
            <a:r>
              <a:rPr lang="en-US" dirty="0"/>
              <a:t>you between my arms</a:t>
            </a:r>
          </a:p>
          <a:p>
            <a:r>
              <a:rPr lang="en-US" dirty="0"/>
              <a:t>Barefoot on the </a:t>
            </a:r>
            <a:r>
              <a:rPr lang="en-US" dirty="0" smtClean="0"/>
              <a:t>grass, while </a:t>
            </a:r>
            <a:r>
              <a:rPr lang="en-US" dirty="0"/>
              <a:t>listening to our </a:t>
            </a:r>
            <a:r>
              <a:rPr lang="en-US" dirty="0" smtClean="0"/>
              <a:t>favorite </a:t>
            </a:r>
            <a:r>
              <a:rPr lang="en-US" dirty="0"/>
              <a:t>song</a:t>
            </a:r>
          </a:p>
          <a:p>
            <a:r>
              <a:rPr lang="en-US" dirty="0"/>
              <a:t>I have faith in what I see</a:t>
            </a:r>
          </a:p>
          <a:p>
            <a:r>
              <a:rPr lang="en-US" dirty="0"/>
              <a:t>Now I know I have met an angel in person</a:t>
            </a:r>
          </a:p>
          <a:p>
            <a:r>
              <a:rPr lang="en-US" dirty="0"/>
              <a:t>And she looks perfect, I don't deserve this</a:t>
            </a:r>
          </a:p>
          <a:p>
            <a:r>
              <a:rPr lang="en-US" dirty="0"/>
              <a:t>You look perfect tonight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636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048000" y="3501008"/>
            <a:ext cx="6096000" cy="1065311"/>
          </a:xfrm>
        </p:spPr>
        <p:txBody>
          <a:bodyPr>
            <a:normAutofit/>
          </a:bodyPr>
          <a:lstStyle/>
          <a:p>
            <a:r>
              <a:rPr lang="pt-BR" sz="4800" dirty="0" smtClean="0"/>
              <a:t>TAYLOR SWIFT</a:t>
            </a:r>
            <a:endParaRPr lang="pt-BR" sz="4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75048" y="2708920"/>
            <a:ext cx="8568952" cy="914400"/>
          </a:xfrm>
        </p:spPr>
        <p:txBody>
          <a:bodyPr/>
          <a:lstStyle/>
          <a:p>
            <a:r>
              <a:rPr lang="pt-BR" sz="9600" dirty="0" smtClean="0"/>
              <a:t>LOVE STORY</a:t>
            </a:r>
            <a:endParaRPr lang="pt-BR" sz="9600" dirty="0"/>
          </a:p>
        </p:txBody>
      </p:sp>
    </p:spTree>
    <p:extLst>
      <p:ext uri="{BB962C8B-B14F-4D97-AF65-F5344CB8AC3E}">
        <p14:creationId xmlns:p14="http://schemas.microsoft.com/office/powerpoint/2010/main" val="3013945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548681"/>
            <a:ext cx="8208912" cy="5688632"/>
          </a:xfrm>
        </p:spPr>
        <p:txBody>
          <a:bodyPr>
            <a:normAutofit/>
          </a:bodyPr>
          <a:lstStyle/>
          <a:p>
            <a:r>
              <a:rPr lang="en-US" dirty="0"/>
              <a:t>We were both </a:t>
            </a:r>
            <a:r>
              <a:rPr lang="en-US" dirty="0" smtClean="0"/>
              <a:t>young when </a:t>
            </a:r>
            <a:r>
              <a:rPr lang="en-US" dirty="0"/>
              <a:t>I first saw you</a:t>
            </a:r>
          </a:p>
          <a:p>
            <a:r>
              <a:rPr lang="en-US" dirty="0"/>
              <a:t>I close my </a:t>
            </a:r>
            <a:r>
              <a:rPr lang="en-US" dirty="0" smtClean="0"/>
              <a:t>eyes and </a:t>
            </a:r>
            <a:r>
              <a:rPr lang="en-US" dirty="0"/>
              <a:t>the flashback starts</a:t>
            </a:r>
          </a:p>
          <a:p>
            <a:r>
              <a:rPr lang="en-US" dirty="0"/>
              <a:t>I'm standing </a:t>
            </a:r>
            <a:r>
              <a:rPr lang="en-US" dirty="0" smtClean="0"/>
              <a:t>there on </a:t>
            </a:r>
            <a:r>
              <a:rPr lang="en-US" dirty="0"/>
              <a:t>a balcony in summer air</a:t>
            </a:r>
          </a:p>
          <a:p>
            <a:endParaRPr lang="en-US" dirty="0"/>
          </a:p>
          <a:p>
            <a:r>
              <a:rPr lang="en-US" dirty="0"/>
              <a:t>I see the </a:t>
            </a:r>
            <a:r>
              <a:rPr lang="en-US" dirty="0" smtClean="0"/>
              <a:t>lights, see </a:t>
            </a:r>
            <a:r>
              <a:rPr lang="en-US" dirty="0"/>
              <a:t>the party, the ball gowns</a:t>
            </a:r>
          </a:p>
          <a:p>
            <a:r>
              <a:rPr lang="en-US" dirty="0"/>
              <a:t>I see you make your </a:t>
            </a:r>
            <a:r>
              <a:rPr lang="en-US" dirty="0" smtClean="0"/>
              <a:t>way through </a:t>
            </a:r>
            <a:r>
              <a:rPr lang="en-US" dirty="0"/>
              <a:t>the crowd</a:t>
            </a:r>
          </a:p>
          <a:p>
            <a:r>
              <a:rPr lang="en-US" dirty="0"/>
              <a:t>And say </a:t>
            </a:r>
            <a:r>
              <a:rPr lang="en-US" dirty="0" smtClean="0"/>
              <a:t>Hello little </a:t>
            </a:r>
            <a:r>
              <a:rPr lang="en-US" dirty="0"/>
              <a:t>did I </a:t>
            </a:r>
            <a:r>
              <a:rPr lang="en-US" dirty="0" smtClean="0"/>
              <a:t>know</a:t>
            </a:r>
          </a:p>
          <a:p>
            <a:r>
              <a:rPr lang="en-US" dirty="0"/>
              <a:t>That you were </a:t>
            </a:r>
            <a:r>
              <a:rPr lang="en-US" dirty="0" smtClean="0"/>
              <a:t>Romeo you </a:t>
            </a:r>
            <a:r>
              <a:rPr lang="en-US" dirty="0"/>
              <a:t>were throwing </a:t>
            </a:r>
            <a:r>
              <a:rPr lang="en-US" dirty="0" smtClean="0"/>
              <a:t>pebbles</a:t>
            </a:r>
          </a:p>
          <a:p>
            <a:r>
              <a:rPr lang="en-US" dirty="0"/>
              <a:t>And my daddy said "Stay away from Juliet"</a:t>
            </a:r>
          </a:p>
          <a:p>
            <a:r>
              <a:rPr lang="en-US" dirty="0"/>
              <a:t>And I was crying on the staircase </a:t>
            </a:r>
          </a:p>
          <a:p>
            <a:r>
              <a:rPr lang="en-US" dirty="0" err="1"/>
              <a:t>Beggin</a:t>
            </a:r>
            <a:r>
              <a:rPr lang="en-US" dirty="0"/>
              <a:t>' you "Please don't go"</a:t>
            </a:r>
          </a:p>
          <a:p>
            <a:endParaRPr lang="en-US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5290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548681"/>
            <a:ext cx="8136904" cy="583264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endParaRPr lang="en-US" dirty="0"/>
          </a:p>
          <a:p>
            <a:r>
              <a:rPr lang="en-US" dirty="0"/>
              <a:t>And I </a:t>
            </a:r>
            <a:r>
              <a:rPr lang="en-US" dirty="0" smtClean="0"/>
              <a:t>said Romeo </a:t>
            </a:r>
            <a:r>
              <a:rPr lang="en-US" dirty="0"/>
              <a:t>take me</a:t>
            </a:r>
          </a:p>
          <a:p>
            <a:r>
              <a:rPr lang="en-US" dirty="0"/>
              <a:t>Somewhere we can be alone</a:t>
            </a:r>
          </a:p>
          <a:p>
            <a:r>
              <a:rPr lang="en-US" dirty="0"/>
              <a:t>I'll be </a:t>
            </a:r>
            <a:r>
              <a:rPr lang="en-US" dirty="0" smtClean="0"/>
              <a:t>waiting all </a:t>
            </a:r>
            <a:r>
              <a:rPr lang="en-US" dirty="0"/>
              <a:t>that's left to do is run</a:t>
            </a:r>
          </a:p>
          <a:p>
            <a:r>
              <a:rPr lang="en-US" dirty="0"/>
              <a:t>You'll be the </a:t>
            </a:r>
            <a:r>
              <a:rPr lang="en-US" dirty="0" smtClean="0"/>
              <a:t>Prince and </a:t>
            </a:r>
            <a:r>
              <a:rPr lang="en-US" dirty="0"/>
              <a:t>I'll be the Princess</a:t>
            </a:r>
          </a:p>
          <a:p>
            <a:r>
              <a:rPr lang="en-US" dirty="0"/>
              <a:t>It's a Love </a:t>
            </a:r>
            <a:r>
              <a:rPr lang="en-US" dirty="0" smtClean="0"/>
              <a:t>Story </a:t>
            </a:r>
          </a:p>
          <a:p>
            <a:r>
              <a:rPr lang="en-US" dirty="0" smtClean="0"/>
              <a:t>Baby </a:t>
            </a:r>
            <a:r>
              <a:rPr lang="en-US" dirty="0"/>
              <a:t>just say "</a:t>
            </a:r>
            <a:r>
              <a:rPr lang="en-US" dirty="0" smtClean="0"/>
              <a:t>Yes“</a:t>
            </a:r>
          </a:p>
          <a:p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/>
              <a:t>I sneak out to the garden to see you</a:t>
            </a:r>
          </a:p>
          <a:p>
            <a:r>
              <a:rPr lang="en-US" dirty="0"/>
              <a:t>We keep quiet cause we were dead if they knew</a:t>
            </a:r>
          </a:p>
          <a:p>
            <a:r>
              <a:rPr lang="en-US" dirty="0"/>
              <a:t>So close your eyes escape this town for a little while</a:t>
            </a:r>
          </a:p>
          <a:p>
            <a:endParaRPr lang="en-US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2363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548681"/>
            <a:ext cx="8136904" cy="561662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endParaRPr lang="en-US" dirty="0"/>
          </a:p>
          <a:p>
            <a:r>
              <a:rPr lang="en-US" dirty="0"/>
              <a:t>Cause you were </a:t>
            </a:r>
            <a:r>
              <a:rPr lang="en-US" dirty="0" smtClean="0"/>
              <a:t>Romeo I </a:t>
            </a:r>
            <a:r>
              <a:rPr lang="en-US" dirty="0"/>
              <a:t>was a Scarlett Letter</a:t>
            </a:r>
          </a:p>
          <a:p>
            <a:r>
              <a:rPr lang="en-US" dirty="0"/>
              <a:t>And my daddy said "Stay away from Juliet"</a:t>
            </a:r>
          </a:p>
          <a:p>
            <a:r>
              <a:rPr lang="en-US" dirty="0"/>
              <a:t>But you were everything to me</a:t>
            </a:r>
          </a:p>
          <a:p>
            <a:r>
              <a:rPr lang="en-US" dirty="0"/>
              <a:t>And I was </a:t>
            </a:r>
            <a:r>
              <a:rPr lang="en-US" dirty="0" err="1"/>
              <a:t>beggin</a:t>
            </a:r>
            <a:r>
              <a:rPr lang="en-US" dirty="0"/>
              <a:t>' you Please don't go</a:t>
            </a:r>
          </a:p>
          <a:p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I said Romeo take me</a:t>
            </a:r>
          </a:p>
          <a:p>
            <a:r>
              <a:rPr lang="en-US" dirty="0"/>
              <a:t>Somewhere we can be alone</a:t>
            </a:r>
          </a:p>
          <a:p>
            <a:r>
              <a:rPr lang="en-US" dirty="0"/>
              <a:t>I'll be waiting All that's left to do is run</a:t>
            </a:r>
          </a:p>
          <a:p>
            <a:r>
              <a:rPr lang="en-US" dirty="0"/>
              <a:t>You'll be the Prince And I'll be the Princess</a:t>
            </a:r>
          </a:p>
          <a:p>
            <a:r>
              <a:rPr lang="en-US" dirty="0"/>
              <a:t>It's a Love Story Baby just say "Yes"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3434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548681"/>
            <a:ext cx="8064896" cy="576064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endParaRPr lang="en-US" dirty="0"/>
          </a:p>
          <a:p>
            <a:r>
              <a:rPr lang="en-US" dirty="0"/>
              <a:t>Romeo save me</a:t>
            </a:r>
          </a:p>
          <a:p>
            <a:r>
              <a:rPr lang="en-US" dirty="0"/>
              <a:t>They're trying to tell me how to feel</a:t>
            </a:r>
          </a:p>
          <a:p>
            <a:r>
              <a:rPr lang="en-US" dirty="0"/>
              <a:t>This love is </a:t>
            </a:r>
            <a:r>
              <a:rPr lang="en-US" dirty="0" smtClean="0"/>
              <a:t>difficult But </a:t>
            </a:r>
            <a:r>
              <a:rPr lang="en-US" dirty="0"/>
              <a:t>it's real</a:t>
            </a:r>
          </a:p>
          <a:p>
            <a:r>
              <a:rPr lang="en-US" dirty="0"/>
              <a:t>Don't be </a:t>
            </a:r>
            <a:r>
              <a:rPr lang="en-US" dirty="0" smtClean="0"/>
              <a:t>afraid We'll </a:t>
            </a:r>
            <a:r>
              <a:rPr lang="en-US" dirty="0"/>
              <a:t>make it out of this mess</a:t>
            </a:r>
          </a:p>
          <a:p>
            <a:r>
              <a:rPr lang="en-US" dirty="0"/>
              <a:t>It's a Love </a:t>
            </a:r>
            <a:r>
              <a:rPr lang="en-US" dirty="0" smtClean="0"/>
              <a:t>Story Baby </a:t>
            </a:r>
            <a:r>
              <a:rPr lang="en-US" dirty="0"/>
              <a:t>just say "</a:t>
            </a:r>
            <a:r>
              <a:rPr lang="en-US" dirty="0" smtClean="0"/>
              <a:t>Yes“</a:t>
            </a:r>
          </a:p>
          <a:p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/>
              <a:t>got tired of waiting</a:t>
            </a:r>
          </a:p>
          <a:p>
            <a:r>
              <a:rPr lang="en-US" dirty="0" err="1"/>
              <a:t>Wonderin</a:t>
            </a:r>
            <a:r>
              <a:rPr lang="en-US" dirty="0"/>
              <a:t>' if you were ever </a:t>
            </a:r>
            <a:r>
              <a:rPr lang="en-US" dirty="0" err="1"/>
              <a:t>comin</a:t>
            </a:r>
            <a:r>
              <a:rPr lang="en-US" dirty="0"/>
              <a:t>' around</a:t>
            </a:r>
          </a:p>
          <a:p>
            <a:r>
              <a:rPr lang="en-US" dirty="0"/>
              <a:t>My faith in you was fading</a:t>
            </a:r>
          </a:p>
          <a:p>
            <a:r>
              <a:rPr lang="en-US" dirty="0"/>
              <a:t>When I met you on the outskirts of town</a:t>
            </a:r>
          </a:p>
          <a:p>
            <a:endParaRPr lang="en-US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0821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548680"/>
            <a:ext cx="7992888" cy="5688631"/>
          </a:xfrm>
        </p:spPr>
        <p:txBody>
          <a:bodyPr>
            <a:normAutofit/>
          </a:bodyPr>
          <a:lstStyle/>
          <a:p>
            <a:pPr marL="18288" indent="0">
              <a:buNone/>
            </a:pPr>
            <a:endParaRPr lang="en-US" dirty="0"/>
          </a:p>
          <a:p>
            <a:r>
              <a:rPr lang="en-US" dirty="0"/>
              <a:t>And I </a:t>
            </a:r>
            <a:r>
              <a:rPr lang="en-US" dirty="0" smtClean="0"/>
              <a:t>said Romeo </a:t>
            </a:r>
            <a:r>
              <a:rPr lang="en-US" dirty="0"/>
              <a:t>save </a:t>
            </a:r>
            <a:r>
              <a:rPr lang="en-US" dirty="0" smtClean="0"/>
              <a:t>me I've </a:t>
            </a:r>
            <a:r>
              <a:rPr lang="en-US" dirty="0"/>
              <a:t>been </a:t>
            </a:r>
            <a:r>
              <a:rPr lang="en-US" dirty="0" err="1"/>
              <a:t>feelin</a:t>
            </a:r>
            <a:r>
              <a:rPr lang="en-US" dirty="0"/>
              <a:t>' so alone</a:t>
            </a:r>
          </a:p>
          <a:p>
            <a:r>
              <a:rPr lang="en-US" dirty="0"/>
              <a:t>I keep waiting for </a:t>
            </a:r>
            <a:r>
              <a:rPr lang="en-US" dirty="0" smtClean="0"/>
              <a:t>you But </a:t>
            </a:r>
            <a:r>
              <a:rPr lang="en-US" dirty="0"/>
              <a:t>you never come</a:t>
            </a:r>
          </a:p>
          <a:p>
            <a:r>
              <a:rPr lang="en-US" dirty="0"/>
              <a:t>Is this in my </a:t>
            </a:r>
            <a:r>
              <a:rPr lang="en-US" dirty="0" smtClean="0"/>
              <a:t>head? I </a:t>
            </a:r>
            <a:r>
              <a:rPr lang="en-US" dirty="0"/>
              <a:t>don't know what to think</a:t>
            </a:r>
          </a:p>
          <a:p>
            <a:r>
              <a:rPr lang="en-US" dirty="0"/>
              <a:t>He knelt to the </a:t>
            </a:r>
            <a:r>
              <a:rPr lang="en-US" dirty="0" smtClean="0"/>
              <a:t>ground And </a:t>
            </a:r>
            <a:r>
              <a:rPr lang="en-US" dirty="0"/>
              <a:t>pulled out a </a:t>
            </a:r>
            <a:r>
              <a:rPr lang="en-US" dirty="0" smtClean="0"/>
              <a:t>ring</a:t>
            </a:r>
          </a:p>
          <a:p>
            <a:r>
              <a:rPr lang="en-US" dirty="0"/>
              <a:t>And said Marry me </a:t>
            </a:r>
            <a:r>
              <a:rPr lang="en-US" dirty="0" smtClean="0"/>
              <a:t>Juliet You'll </a:t>
            </a:r>
            <a:r>
              <a:rPr lang="en-US" dirty="0"/>
              <a:t>never have to be alone</a:t>
            </a:r>
          </a:p>
          <a:p>
            <a:r>
              <a:rPr lang="en-US" dirty="0"/>
              <a:t>I love you And that's all I really know</a:t>
            </a:r>
          </a:p>
          <a:p>
            <a:r>
              <a:rPr lang="en-US" dirty="0"/>
              <a:t>I talked to your </a:t>
            </a:r>
            <a:r>
              <a:rPr lang="en-US" dirty="0" smtClean="0"/>
              <a:t>dad Go </a:t>
            </a:r>
            <a:r>
              <a:rPr lang="en-US" dirty="0"/>
              <a:t>pick out a white dress</a:t>
            </a:r>
          </a:p>
          <a:p>
            <a:r>
              <a:rPr lang="en-US" dirty="0"/>
              <a:t>It's a Love </a:t>
            </a:r>
            <a:r>
              <a:rPr lang="en-US" dirty="0" smtClean="0"/>
              <a:t>Story Baby </a:t>
            </a:r>
            <a:r>
              <a:rPr lang="en-US" dirty="0"/>
              <a:t>just say Yes</a:t>
            </a:r>
          </a:p>
          <a:p>
            <a:endParaRPr lang="en-US" dirty="0"/>
          </a:p>
          <a:p>
            <a:r>
              <a:rPr lang="en-US" dirty="0"/>
              <a:t>Oh </a:t>
            </a:r>
            <a:r>
              <a:rPr lang="en-US" dirty="0" err="1"/>
              <a:t>oh</a:t>
            </a:r>
            <a:r>
              <a:rPr lang="en-US" dirty="0"/>
              <a:t> </a:t>
            </a:r>
            <a:r>
              <a:rPr lang="en-US" dirty="0" err="1"/>
              <a:t>Oh</a:t>
            </a:r>
            <a:r>
              <a:rPr lang="en-US" dirty="0"/>
              <a:t> </a:t>
            </a:r>
            <a:r>
              <a:rPr lang="en-US" dirty="0" err="1"/>
              <a:t>oh</a:t>
            </a:r>
            <a:r>
              <a:rPr lang="en-US" dirty="0"/>
              <a:t> </a:t>
            </a:r>
            <a:r>
              <a:rPr lang="en-US" dirty="0" err="1"/>
              <a:t>oh</a:t>
            </a:r>
            <a:endParaRPr lang="en-US" dirty="0"/>
          </a:p>
          <a:p>
            <a:r>
              <a:rPr lang="en-US" dirty="0"/>
              <a:t>Cause we were both young</a:t>
            </a:r>
          </a:p>
          <a:p>
            <a:r>
              <a:rPr lang="en-US" dirty="0"/>
              <a:t>When I first saw you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9056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211960" y="3284984"/>
            <a:ext cx="4752528" cy="914400"/>
          </a:xfrm>
        </p:spPr>
        <p:txBody>
          <a:bodyPr>
            <a:noAutofit/>
          </a:bodyPr>
          <a:lstStyle/>
          <a:p>
            <a:r>
              <a:rPr lang="pt-BR" sz="4000" dirty="0" smtClean="0"/>
              <a:t>ONE DIRECTION</a:t>
            </a:r>
            <a:endParaRPr lang="pt-BR" sz="4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072" y="2420888"/>
            <a:ext cx="9136151" cy="1080120"/>
          </a:xfrm>
        </p:spPr>
        <p:txBody>
          <a:bodyPr/>
          <a:lstStyle/>
          <a:p>
            <a:r>
              <a:rPr lang="pt-BR" sz="6000" dirty="0" smtClean="0"/>
              <a:t>TRULY, MADLY, DEEPLY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4002938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548681"/>
            <a:ext cx="8064896" cy="5616624"/>
          </a:xfrm>
        </p:spPr>
        <p:txBody>
          <a:bodyPr>
            <a:normAutofit/>
          </a:bodyPr>
          <a:lstStyle/>
          <a:p>
            <a:r>
              <a:rPr lang="en-US" dirty="0"/>
              <a:t>Am I asleep, am I </a:t>
            </a:r>
            <a:r>
              <a:rPr lang="en-US" dirty="0" smtClean="0"/>
              <a:t>awake, or </a:t>
            </a:r>
            <a:r>
              <a:rPr lang="en-US" dirty="0"/>
              <a:t>somewhere in </a:t>
            </a:r>
            <a:r>
              <a:rPr lang="en-US" dirty="0" smtClean="0"/>
              <a:t>between?</a:t>
            </a:r>
            <a:endParaRPr lang="en-US" dirty="0"/>
          </a:p>
          <a:p>
            <a:r>
              <a:rPr lang="en-US" dirty="0"/>
              <a:t>I can't believe that you are </a:t>
            </a:r>
            <a:r>
              <a:rPr lang="en-US" dirty="0" smtClean="0"/>
              <a:t>here and </a:t>
            </a:r>
            <a:r>
              <a:rPr lang="en-US" dirty="0"/>
              <a:t>lying next to me</a:t>
            </a:r>
          </a:p>
          <a:p>
            <a:r>
              <a:rPr lang="en-US" dirty="0"/>
              <a:t>Or did I dream </a:t>
            </a:r>
            <a:r>
              <a:rPr lang="en-US" dirty="0" smtClean="0"/>
              <a:t>that we </a:t>
            </a:r>
            <a:r>
              <a:rPr lang="en-US" dirty="0"/>
              <a:t>were perfectly entwined</a:t>
            </a:r>
          </a:p>
          <a:p>
            <a:r>
              <a:rPr lang="en-US" dirty="0"/>
              <a:t>Like branches on a </a:t>
            </a:r>
            <a:r>
              <a:rPr lang="en-US" dirty="0" smtClean="0"/>
              <a:t>tree, or </a:t>
            </a:r>
            <a:r>
              <a:rPr lang="en-US" dirty="0"/>
              <a:t>twigs caught on a </a:t>
            </a:r>
            <a:r>
              <a:rPr lang="en-US" dirty="0" smtClean="0"/>
              <a:t>vine?</a:t>
            </a:r>
          </a:p>
          <a:p>
            <a:endParaRPr lang="en-US" dirty="0" smtClean="0"/>
          </a:p>
          <a:p>
            <a:r>
              <a:rPr lang="en-US" dirty="0" smtClean="0"/>
              <a:t>Like </a:t>
            </a:r>
            <a:r>
              <a:rPr lang="en-US" dirty="0"/>
              <a:t>all those days and weeks and months</a:t>
            </a:r>
          </a:p>
          <a:p>
            <a:r>
              <a:rPr lang="en-US" dirty="0"/>
              <a:t>I tried to steal a </a:t>
            </a:r>
            <a:r>
              <a:rPr lang="en-US" dirty="0" smtClean="0"/>
              <a:t>kiss and </a:t>
            </a:r>
            <a:r>
              <a:rPr lang="en-US" dirty="0"/>
              <a:t>all those sleepless nights</a:t>
            </a:r>
          </a:p>
          <a:p>
            <a:r>
              <a:rPr lang="en-US" dirty="0"/>
              <a:t>And daydreams </a:t>
            </a:r>
            <a:r>
              <a:rPr lang="en-US" dirty="0" smtClean="0"/>
              <a:t>where I </a:t>
            </a:r>
            <a:r>
              <a:rPr lang="en-US" dirty="0"/>
              <a:t>pictured this,</a:t>
            </a:r>
          </a:p>
          <a:p>
            <a:r>
              <a:rPr lang="en-US" dirty="0"/>
              <a:t>I'm just the </a:t>
            </a:r>
            <a:r>
              <a:rPr lang="en-US" dirty="0" smtClean="0"/>
              <a:t>underdog who </a:t>
            </a:r>
            <a:r>
              <a:rPr lang="en-US" dirty="0"/>
              <a:t>finally got the girl</a:t>
            </a:r>
          </a:p>
          <a:p>
            <a:r>
              <a:rPr lang="en-US" dirty="0"/>
              <a:t>And I am not </a:t>
            </a:r>
            <a:r>
              <a:rPr lang="en-US" dirty="0" smtClean="0"/>
              <a:t>ashamed to </a:t>
            </a:r>
            <a:r>
              <a:rPr lang="en-US" dirty="0"/>
              <a:t>tell it to the world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9870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r">
  <a:themeElements>
    <a:clrScheme name="Elementa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r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53</TotalTime>
  <Words>1083</Words>
  <Application>Microsoft Office PowerPoint</Application>
  <PresentationFormat>Apresentação na tela (4:3)</PresentationFormat>
  <Paragraphs>138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Elementar</vt:lpstr>
      <vt:lpstr>VALENTINE’S DAY</vt:lpstr>
      <vt:lpstr>LOVE STORY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TRULY, MADLY, DEEPLY</vt:lpstr>
      <vt:lpstr>Apresentação do PowerPoint</vt:lpstr>
      <vt:lpstr>Apresentação do PowerPoint</vt:lpstr>
      <vt:lpstr>Apresentação do PowerPoint</vt:lpstr>
      <vt:lpstr>Apresentação do PowerPoint</vt:lpstr>
      <vt:lpstr>PERFECT 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VALENTINE’S DAY</dc:title>
  <dc:creator>Cliente</dc:creator>
  <cp:lastModifiedBy>Cliente</cp:lastModifiedBy>
  <cp:revision>6</cp:revision>
  <dcterms:created xsi:type="dcterms:W3CDTF">2019-02-09T21:57:28Z</dcterms:created>
  <dcterms:modified xsi:type="dcterms:W3CDTF">2019-02-09T22:50:56Z</dcterms:modified>
</cp:coreProperties>
</file>