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8"/>
  </p:notesMasterIdLst>
  <p:sldIdLst>
    <p:sldId id="296" r:id="rId2"/>
    <p:sldId id="288" r:id="rId3"/>
    <p:sldId id="299" r:id="rId4"/>
    <p:sldId id="264" r:id="rId5"/>
    <p:sldId id="322" r:id="rId6"/>
    <p:sldId id="301" r:id="rId7"/>
    <p:sldId id="302" r:id="rId8"/>
    <p:sldId id="300" r:id="rId9"/>
    <p:sldId id="346" r:id="rId10"/>
    <p:sldId id="284" r:id="rId11"/>
    <p:sldId id="311" r:id="rId12"/>
    <p:sldId id="331" r:id="rId13"/>
    <p:sldId id="332" r:id="rId14"/>
    <p:sldId id="333" r:id="rId15"/>
    <p:sldId id="308" r:id="rId16"/>
    <p:sldId id="324" r:id="rId17"/>
    <p:sldId id="326" r:id="rId18"/>
    <p:sldId id="298" r:id="rId19"/>
    <p:sldId id="334" r:id="rId20"/>
    <p:sldId id="312" r:id="rId21"/>
    <p:sldId id="323" r:id="rId22"/>
    <p:sldId id="327" r:id="rId23"/>
    <p:sldId id="304" r:id="rId24"/>
    <p:sldId id="305" r:id="rId25"/>
    <p:sldId id="285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36" r:id="rId34"/>
    <p:sldId id="289" r:id="rId35"/>
    <p:sldId id="337" r:id="rId36"/>
    <p:sldId id="338" r:id="rId37"/>
    <p:sldId id="339" r:id="rId38"/>
    <p:sldId id="315" r:id="rId39"/>
    <p:sldId id="290" r:id="rId40"/>
    <p:sldId id="316" r:id="rId41"/>
    <p:sldId id="321" r:id="rId42"/>
    <p:sldId id="328" r:id="rId43"/>
    <p:sldId id="329" r:id="rId44"/>
    <p:sldId id="340" r:id="rId45"/>
    <p:sldId id="341" r:id="rId46"/>
    <p:sldId id="320" r:id="rId47"/>
    <p:sldId id="342" r:id="rId48"/>
    <p:sldId id="307" r:id="rId49"/>
    <p:sldId id="354" r:id="rId50"/>
    <p:sldId id="343" r:id="rId51"/>
    <p:sldId id="344" r:id="rId52"/>
    <p:sldId id="355" r:id="rId53"/>
    <p:sldId id="345" r:id="rId54"/>
    <p:sldId id="325" r:id="rId55"/>
    <p:sldId id="330" r:id="rId56"/>
    <p:sldId id="297" r:id="rId5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9"/>
    </p:embeddedFont>
    <p:embeddedFont>
      <p:font typeface="Patrick Hand SC" panose="020B0604020202020204" charset="0"/>
      <p:regular r:id="rId60"/>
    </p:embeddedFont>
    <p:embeddedFont>
      <p:font typeface="Sniglet" panose="020B0604020202020204" charset="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A95B7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8C0CE-57A3-4D34-A831-E795E7F24F54}">
  <a:tblStyle styleId="{CD28C0CE-57A3-4D34-A831-E795E7F24F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05" autoAdjust="0"/>
  </p:normalViewPr>
  <p:slideViewPr>
    <p:cSldViewPr snapToGrid="0">
      <p:cViewPr varScale="1">
        <p:scale>
          <a:sx n="128" d="100"/>
          <a:sy n="128" d="100"/>
        </p:scale>
        <p:origin x="10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4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42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39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Pontual ou puntiforme: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uma fonte sem dimensões consideráveis que emite infinitos raios de luz.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Extensa: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uma fonte com dimensões consideráveis em relação ao ambiente.</a:t>
            </a:r>
          </a:p>
        </p:txBody>
      </p:sp>
    </p:spTree>
    <p:extLst>
      <p:ext uri="{BB962C8B-B14F-4D97-AF65-F5344CB8AC3E}">
        <p14:creationId xmlns:p14="http://schemas.microsoft.com/office/powerpoint/2010/main" val="418560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07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8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23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042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65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73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536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88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133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57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69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17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O motorista de um carro olha no espelho retrovisor interno e vê o passageiro do banco traseiro. Se o passageiro olhar para o mesmo espelho verá o motorista.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138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79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479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790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977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934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136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751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61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30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28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942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133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179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514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73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79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i="1" dirty="0"/>
              <a:t>Incandescentes</a:t>
            </a:r>
            <a:r>
              <a:rPr lang="pt-BR" dirty="0"/>
              <a:t>: quando emitem luz a altas temperaturas. </a:t>
            </a:r>
            <a:br>
              <a:rPr lang="pt-BR" dirty="0"/>
            </a:br>
            <a:r>
              <a:rPr lang="pt-BR" b="1" i="1" dirty="0"/>
              <a:t>Luminescentes</a:t>
            </a:r>
            <a:r>
              <a:rPr lang="pt-BR" dirty="0"/>
              <a:t>: quando emitem luz a baixas temperaturas. </a:t>
            </a:r>
            <a:br>
              <a:rPr lang="pt-BR" dirty="0"/>
            </a:br>
            <a:r>
              <a:rPr lang="pt-BR" dirty="0"/>
              <a:t>	</a:t>
            </a:r>
            <a:r>
              <a:rPr lang="pt-BR" b="1" dirty="0">
                <a:solidFill>
                  <a:srgbClr val="FF0000"/>
                </a:solidFill>
              </a:rPr>
              <a:t>Fluorescentes</a:t>
            </a:r>
            <a:r>
              <a:rPr lang="pt-BR" dirty="0"/>
              <a:t>: emitem luz apenas enquanto durar a ação do agente excitador. </a:t>
            </a:r>
            <a:br>
              <a:rPr lang="pt-BR" dirty="0"/>
            </a:br>
            <a:r>
              <a:rPr lang="pt-BR" dirty="0"/>
              <a:t>	</a:t>
            </a:r>
            <a:r>
              <a:rPr lang="pt-BR" b="1" dirty="0">
                <a:solidFill>
                  <a:srgbClr val="FF0000"/>
                </a:solidFill>
              </a:rPr>
              <a:t>Fosforescentes</a:t>
            </a:r>
            <a:r>
              <a:rPr lang="pt-BR" dirty="0"/>
              <a:t>: emitem luz por um certo tempo, mesmo após ter cessado a ação do excitador.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655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993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449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266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73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1715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Refração – peixe/ prisma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/>
              <a:t>Absorção –</a:t>
            </a:r>
            <a:r>
              <a:rPr lang="pt-BR" baseline="0" dirty="0"/>
              <a:t> cor preta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6166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55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241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7485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16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435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4836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0375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6219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669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24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4936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76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00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4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00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00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57687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47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615806" y="1842405"/>
            <a:ext cx="3902149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Óptica Geométrica</a:t>
            </a:r>
            <a:endParaRPr lang="en" dirty="0"/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339558" y="3731490"/>
            <a:ext cx="476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Aline Pontes/ Gabriel Freitas / Jáder Vinícius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1º PRINCÍPIO - PROPAGAÇÃO RETILÍNEA DA LUZ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chemeClr val="tx1"/>
                </a:solidFill>
              </a:rPr>
              <a:t>“</a:t>
            </a:r>
            <a:r>
              <a:rPr lang="pt-BR" altLang="pt-BR" sz="1600" dirty="0">
                <a:solidFill>
                  <a:schemeClr val="tx1"/>
                </a:solidFill>
              </a:rPr>
              <a:t>Em um meio </a:t>
            </a:r>
            <a:r>
              <a:rPr lang="pt-BR" altLang="pt-BR" sz="1600" b="1" u="sng" dirty="0">
                <a:solidFill>
                  <a:schemeClr val="tx1"/>
                </a:solidFill>
              </a:rPr>
              <a:t>homogêneo, isotrópico e transparente</a:t>
            </a:r>
            <a:r>
              <a:rPr lang="pt-BR" altLang="pt-BR" sz="1600" dirty="0">
                <a:solidFill>
                  <a:schemeClr val="tx1"/>
                </a:solidFill>
              </a:rPr>
              <a:t>, a luz se propaga em linha reta.</a:t>
            </a:r>
            <a:r>
              <a:rPr lang="pt-BR" sz="1600" dirty="0">
                <a:solidFill>
                  <a:schemeClr val="tx1"/>
                </a:solidFill>
              </a:rPr>
              <a:t>“</a:t>
            </a:r>
          </a:p>
        </p:txBody>
      </p:sp>
      <p:grpSp>
        <p:nvGrpSpPr>
          <p:cNvPr id="5" name="Group 208">
            <a:extLst>
              <a:ext uri="{FF2B5EF4-FFF2-40B4-BE49-F238E27FC236}">
                <a16:creationId xmlns:a16="http://schemas.microsoft.com/office/drawing/2014/main" id="{874CE086-6A9C-4ABE-95BA-EB2663409851}"/>
              </a:ext>
            </a:extLst>
          </p:cNvPr>
          <p:cNvGrpSpPr>
            <a:grpSpLocks/>
          </p:cNvGrpSpPr>
          <p:nvPr/>
        </p:nvGrpSpPr>
        <p:grpSpPr bwMode="auto">
          <a:xfrm>
            <a:off x="2576051" y="1669031"/>
            <a:ext cx="3559278" cy="2578805"/>
            <a:chOff x="43" y="450"/>
            <a:chExt cx="4651" cy="290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8A136C-E847-4B3D-903F-DB02A0E329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1" y="754"/>
              <a:ext cx="4173" cy="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E20E3F00-4961-4B4B-909E-46F530157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" y="767"/>
              <a:ext cx="3819" cy="2579"/>
              <a:chOff x="989" y="702"/>
              <a:chExt cx="3819" cy="2579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E2A5427-D89A-4C65-A64D-6F5672D559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" y="1482"/>
                <a:ext cx="715" cy="1558"/>
              </a:xfrm>
              <a:custGeom>
                <a:avLst/>
                <a:gdLst>
                  <a:gd name="T0" fmla="*/ 500 w 715"/>
                  <a:gd name="T1" fmla="*/ 153 h 1558"/>
                  <a:gd name="T2" fmla="*/ 490 w 715"/>
                  <a:gd name="T3" fmla="*/ 182 h 1558"/>
                  <a:gd name="T4" fmla="*/ 474 w 715"/>
                  <a:gd name="T5" fmla="*/ 208 h 1558"/>
                  <a:gd name="T6" fmla="*/ 452 w 715"/>
                  <a:gd name="T7" fmla="*/ 233 h 1558"/>
                  <a:gd name="T8" fmla="*/ 426 w 715"/>
                  <a:gd name="T9" fmla="*/ 252 h 1558"/>
                  <a:gd name="T10" fmla="*/ 392 w 715"/>
                  <a:gd name="T11" fmla="*/ 265 h 1558"/>
                  <a:gd name="T12" fmla="*/ 352 w 715"/>
                  <a:gd name="T13" fmla="*/ 267 h 1558"/>
                  <a:gd name="T14" fmla="*/ 314 w 715"/>
                  <a:gd name="T15" fmla="*/ 259 h 1558"/>
                  <a:gd name="T16" fmla="*/ 283 w 715"/>
                  <a:gd name="T17" fmla="*/ 244 h 1558"/>
                  <a:gd name="T18" fmla="*/ 247 w 715"/>
                  <a:gd name="T19" fmla="*/ 220 h 1558"/>
                  <a:gd name="T20" fmla="*/ 230 w 715"/>
                  <a:gd name="T21" fmla="*/ 195 h 1558"/>
                  <a:gd name="T22" fmla="*/ 218 w 715"/>
                  <a:gd name="T23" fmla="*/ 166 h 1558"/>
                  <a:gd name="T24" fmla="*/ 208 w 715"/>
                  <a:gd name="T25" fmla="*/ 138 h 1558"/>
                  <a:gd name="T26" fmla="*/ 213 w 715"/>
                  <a:gd name="T27" fmla="*/ 109 h 1558"/>
                  <a:gd name="T28" fmla="*/ 218 w 715"/>
                  <a:gd name="T29" fmla="*/ 81 h 1558"/>
                  <a:gd name="T30" fmla="*/ 235 w 715"/>
                  <a:gd name="T31" fmla="*/ 55 h 1558"/>
                  <a:gd name="T32" fmla="*/ 261 w 715"/>
                  <a:gd name="T33" fmla="*/ 31 h 1558"/>
                  <a:gd name="T34" fmla="*/ 292 w 715"/>
                  <a:gd name="T35" fmla="*/ 13 h 1558"/>
                  <a:gd name="T36" fmla="*/ 321 w 715"/>
                  <a:gd name="T37" fmla="*/ 3 h 1558"/>
                  <a:gd name="T38" fmla="*/ 361 w 715"/>
                  <a:gd name="T39" fmla="*/ 3 h 1558"/>
                  <a:gd name="T40" fmla="*/ 400 w 715"/>
                  <a:gd name="T41" fmla="*/ 5 h 1558"/>
                  <a:gd name="T42" fmla="*/ 426 w 715"/>
                  <a:gd name="T43" fmla="*/ 18 h 1558"/>
                  <a:gd name="T44" fmla="*/ 457 w 715"/>
                  <a:gd name="T45" fmla="*/ 36 h 1558"/>
                  <a:gd name="T46" fmla="*/ 478 w 715"/>
                  <a:gd name="T47" fmla="*/ 60 h 1558"/>
                  <a:gd name="T48" fmla="*/ 495 w 715"/>
                  <a:gd name="T49" fmla="*/ 86 h 1558"/>
                  <a:gd name="T50" fmla="*/ 500 w 715"/>
                  <a:gd name="T51" fmla="*/ 117 h 1558"/>
                  <a:gd name="T52" fmla="*/ 715 w 715"/>
                  <a:gd name="T53" fmla="*/ 907 h 1558"/>
                  <a:gd name="T54" fmla="*/ 701 w 715"/>
                  <a:gd name="T55" fmla="*/ 936 h 1558"/>
                  <a:gd name="T56" fmla="*/ 670 w 715"/>
                  <a:gd name="T57" fmla="*/ 951 h 1558"/>
                  <a:gd name="T58" fmla="*/ 636 w 715"/>
                  <a:gd name="T59" fmla="*/ 954 h 1558"/>
                  <a:gd name="T60" fmla="*/ 600 w 715"/>
                  <a:gd name="T61" fmla="*/ 941 h 1558"/>
                  <a:gd name="T62" fmla="*/ 584 w 715"/>
                  <a:gd name="T63" fmla="*/ 918 h 1558"/>
                  <a:gd name="T64" fmla="*/ 579 w 715"/>
                  <a:gd name="T65" fmla="*/ 462 h 1558"/>
                  <a:gd name="T66" fmla="*/ 541 w 715"/>
                  <a:gd name="T67" fmla="*/ 1522 h 1558"/>
                  <a:gd name="T68" fmla="*/ 522 w 715"/>
                  <a:gd name="T69" fmla="*/ 1548 h 1558"/>
                  <a:gd name="T70" fmla="*/ 488 w 715"/>
                  <a:gd name="T71" fmla="*/ 1558 h 1558"/>
                  <a:gd name="T72" fmla="*/ 445 w 715"/>
                  <a:gd name="T73" fmla="*/ 1558 h 1558"/>
                  <a:gd name="T74" fmla="*/ 409 w 715"/>
                  <a:gd name="T75" fmla="*/ 1550 h 1558"/>
                  <a:gd name="T76" fmla="*/ 383 w 715"/>
                  <a:gd name="T77" fmla="*/ 1522 h 1558"/>
                  <a:gd name="T78" fmla="*/ 335 w 715"/>
                  <a:gd name="T79" fmla="*/ 884 h 1558"/>
                  <a:gd name="T80" fmla="*/ 330 w 715"/>
                  <a:gd name="T81" fmla="*/ 1524 h 1558"/>
                  <a:gd name="T82" fmla="*/ 309 w 715"/>
                  <a:gd name="T83" fmla="*/ 1548 h 1558"/>
                  <a:gd name="T84" fmla="*/ 275 w 715"/>
                  <a:gd name="T85" fmla="*/ 1558 h 1558"/>
                  <a:gd name="T86" fmla="*/ 230 w 715"/>
                  <a:gd name="T87" fmla="*/ 1558 h 1558"/>
                  <a:gd name="T88" fmla="*/ 196 w 715"/>
                  <a:gd name="T89" fmla="*/ 1548 h 1558"/>
                  <a:gd name="T90" fmla="*/ 173 w 715"/>
                  <a:gd name="T91" fmla="*/ 1519 h 1558"/>
                  <a:gd name="T92" fmla="*/ 139 w 715"/>
                  <a:gd name="T93" fmla="*/ 892 h 1558"/>
                  <a:gd name="T94" fmla="*/ 132 w 715"/>
                  <a:gd name="T95" fmla="*/ 923 h 1558"/>
                  <a:gd name="T96" fmla="*/ 108 w 715"/>
                  <a:gd name="T97" fmla="*/ 946 h 1558"/>
                  <a:gd name="T98" fmla="*/ 77 w 715"/>
                  <a:gd name="T99" fmla="*/ 954 h 1558"/>
                  <a:gd name="T100" fmla="*/ 39 w 715"/>
                  <a:gd name="T101" fmla="*/ 951 h 1558"/>
                  <a:gd name="T102" fmla="*/ 12 w 715"/>
                  <a:gd name="T103" fmla="*/ 928 h 1558"/>
                  <a:gd name="T104" fmla="*/ 3 w 715"/>
                  <a:gd name="T105" fmla="*/ 905 h 1558"/>
                  <a:gd name="T106" fmla="*/ 8 w 715"/>
                  <a:gd name="T107" fmla="*/ 363 h 1558"/>
                  <a:gd name="T108" fmla="*/ 39 w 715"/>
                  <a:gd name="T109" fmla="*/ 319 h 1558"/>
                  <a:gd name="T110" fmla="*/ 96 w 715"/>
                  <a:gd name="T111" fmla="*/ 288 h 1558"/>
                  <a:gd name="T112" fmla="*/ 187 w 715"/>
                  <a:gd name="T113" fmla="*/ 280 h 1558"/>
                  <a:gd name="T114" fmla="*/ 610 w 715"/>
                  <a:gd name="T115" fmla="*/ 285 h 1558"/>
                  <a:gd name="T116" fmla="*/ 674 w 715"/>
                  <a:gd name="T117" fmla="*/ 314 h 1558"/>
                  <a:gd name="T118" fmla="*/ 706 w 715"/>
                  <a:gd name="T119" fmla="*/ 358 h 15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5"/>
                  <a:gd name="T181" fmla="*/ 0 h 1558"/>
                  <a:gd name="T182" fmla="*/ 715 w 715"/>
                  <a:gd name="T183" fmla="*/ 1558 h 15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5" h="1558">
                    <a:moveTo>
                      <a:pt x="505" y="127"/>
                    </a:moveTo>
                    <a:lnTo>
                      <a:pt x="505" y="130"/>
                    </a:lnTo>
                    <a:lnTo>
                      <a:pt x="505" y="135"/>
                    </a:lnTo>
                    <a:lnTo>
                      <a:pt x="505" y="138"/>
                    </a:lnTo>
                    <a:lnTo>
                      <a:pt x="505" y="140"/>
                    </a:lnTo>
                    <a:lnTo>
                      <a:pt x="500" y="143"/>
                    </a:lnTo>
                    <a:lnTo>
                      <a:pt x="500" y="148"/>
                    </a:lnTo>
                    <a:lnTo>
                      <a:pt x="500" y="151"/>
                    </a:lnTo>
                    <a:lnTo>
                      <a:pt x="500" y="153"/>
                    </a:lnTo>
                    <a:lnTo>
                      <a:pt x="500" y="158"/>
                    </a:lnTo>
                    <a:lnTo>
                      <a:pt x="500" y="161"/>
                    </a:lnTo>
                    <a:lnTo>
                      <a:pt x="495" y="163"/>
                    </a:lnTo>
                    <a:lnTo>
                      <a:pt x="495" y="166"/>
                    </a:lnTo>
                    <a:lnTo>
                      <a:pt x="495" y="169"/>
                    </a:lnTo>
                    <a:lnTo>
                      <a:pt x="495" y="171"/>
                    </a:lnTo>
                    <a:lnTo>
                      <a:pt x="490" y="176"/>
                    </a:lnTo>
                    <a:lnTo>
                      <a:pt x="490" y="179"/>
                    </a:lnTo>
                    <a:lnTo>
                      <a:pt x="490" y="182"/>
                    </a:lnTo>
                    <a:lnTo>
                      <a:pt x="488" y="184"/>
                    </a:lnTo>
                    <a:lnTo>
                      <a:pt x="488" y="189"/>
                    </a:lnTo>
                    <a:lnTo>
                      <a:pt x="488" y="192"/>
                    </a:lnTo>
                    <a:lnTo>
                      <a:pt x="483" y="195"/>
                    </a:lnTo>
                    <a:lnTo>
                      <a:pt x="483" y="197"/>
                    </a:lnTo>
                    <a:lnTo>
                      <a:pt x="478" y="197"/>
                    </a:lnTo>
                    <a:lnTo>
                      <a:pt x="478" y="202"/>
                    </a:lnTo>
                    <a:lnTo>
                      <a:pt x="478" y="205"/>
                    </a:lnTo>
                    <a:lnTo>
                      <a:pt x="474" y="208"/>
                    </a:lnTo>
                    <a:lnTo>
                      <a:pt x="474" y="210"/>
                    </a:lnTo>
                    <a:lnTo>
                      <a:pt x="471" y="213"/>
                    </a:lnTo>
                    <a:lnTo>
                      <a:pt x="467" y="215"/>
                    </a:lnTo>
                    <a:lnTo>
                      <a:pt x="467" y="220"/>
                    </a:lnTo>
                    <a:lnTo>
                      <a:pt x="462" y="220"/>
                    </a:lnTo>
                    <a:lnTo>
                      <a:pt x="462" y="223"/>
                    </a:lnTo>
                    <a:lnTo>
                      <a:pt x="457" y="226"/>
                    </a:lnTo>
                    <a:lnTo>
                      <a:pt x="452" y="228"/>
                    </a:lnTo>
                    <a:lnTo>
                      <a:pt x="452" y="233"/>
                    </a:lnTo>
                    <a:lnTo>
                      <a:pt x="450" y="233"/>
                    </a:lnTo>
                    <a:lnTo>
                      <a:pt x="445" y="236"/>
                    </a:lnTo>
                    <a:lnTo>
                      <a:pt x="445" y="239"/>
                    </a:lnTo>
                    <a:lnTo>
                      <a:pt x="440" y="241"/>
                    </a:lnTo>
                    <a:lnTo>
                      <a:pt x="435" y="241"/>
                    </a:lnTo>
                    <a:lnTo>
                      <a:pt x="435" y="244"/>
                    </a:lnTo>
                    <a:lnTo>
                      <a:pt x="431" y="244"/>
                    </a:lnTo>
                    <a:lnTo>
                      <a:pt x="426" y="246"/>
                    </a:lnTo>
                    <a:lnTo>
                      <a:pt x="426" y="252"/>
                    </a:lnTo>
                    <a:lnTo>
                      <a:pt x="421" y="252"/>
                    </a:lnTo>
                    <a:lnTo>
                      <a:pt x="416" y="254"/>
                    </a:lnTo>
                    <a:lnTo>
                      <a:pt x="414" y="254"/>
                    </a:lnTo>
                    <a:lnTo>
                      <a:pt x="409" y="257"/>
                    </a:lnTo>
                    <a:lnTo>
                      <a:pt x="404" y="257"/>
                    </a:lnTo>
                    <a:lnTo>
                      <a:pt x="404" y="259"/>
                    </a:lnTo>
                    <a:lnTo>
                      <a:pt x="400" y="259"/>
                    </a:lnTo>
                    <a:lnTo>
                      <a:pt x="397" y="259"/>
                    </a:lnTo>
                    <a:lnTo>
                      <a:pt x="392" y="265"/>
                    </a:lnTo>
                    <a:lnTo>
                      <a:pt x="388" y="265"/>
                    </a:lnTo>
                    <a:lnTo>
                      <a:pt x="383" y="265"/>
                    </a:lnTo>
                    <a:lnTo>
                      <a:pt x="380" y="265"/>
                    </a:lnTo>
                    <a:lnTo>
                      <a:pt x="376" y="267"/>
                    </a:lnTo>
                    <a:lnTo>
                      <a:pt x="371" y="267"/>
                    </a:lnTo>
                    <a:lnTo>
                      <a:pt x="366" y="267"/>
                    </a:lnTo>
                    <a:lnTo>
                      <a:pt x="361" y="267"/>
                    </a:lnTo>
                    <a:lnTo>
                      <a:pt x="357" y="267"/>
                    </a:lnTo>
                    <a:lnTo>
                      <a:pt x="352" y="267"/>
                    </a:lnTo>
                    <a:lnTo>
                      <a:pt x="347" y="267"/>
                    </a:lnTo>
                    <a:lnTo>
                      <a:pt x="345" y="267"/>
                    </a:lnTo>
                    <a:lnTo>
                      <a:pt x="340" y="267"/>
                    </a:lnTo>
                    <a:lnTo>
                      <a:pt x="335" y="265"/>
                    </a:lnTo>
                    <a:lnTo>
                      <a:pt x="330" y="265"/>
                    </a:lnTo>
                    <a:lnTo>
                      <a:pt x="326" y="265"/>
                    </a:lnTo>
                    <a:lnTo>
                      <a:pt x="321" y="265"/>
                    </a:lnTo>
                    <a:lnTo>
                      <a:pt x="318" y="259"/>
                    </a:lnTo>
                    <a:lnTo>
                      <a:pt x="314" y="259"/>
                    </a:lnTo>
                    <a:lnTo>
                      <a:pt x="309" y="259"/>
                    </a:lnTo>
                    <a:lnTo>
                      <a:pt x="309" y="257"/>
                    </a:lnTo>
                    <a:lnTo>
                      <a:pt x="304" y="257"/>
                    </a:lnTo>
                    <a:lnTo>
                      <a:pt x="302" y="254"/>
                    </a:lnTo>
                    <a:lnTo>
                      <a:pt x="297" y="254"/>
                    </a:lnTo>
                    <a:lnTo>
                      <a:pt x="292" y="252"/>
                    </a:lnTo>
                    <a:lnTo>
                      <a:pt x="287" y="252"/>
                    </a:lnTo>
                    <a:lnTo>
                      <a:pt x="283" y="246"/>
                    </a:lnTo>
                    <a:lnTo>
                      <a:pt x="283" y="244"/>
                    </a:lnTo>
                    <a:lnTo>
                      <a:pt x="278" y="244"/>
                    </a:lnTo>
                    <a:lnTo>
                      <a:pt x="275" y="241"/>
                    </a:lnTo>
                    <a:lnTo>
                      <a:pt x="271" y="239"/>
                    </a:lnTo>
                    <a:lnTo>
                      <a:pt x="266" y="236"/>
                    </a:lnTo>
                    <a:lnTo>
                      <a:pt x="261" y="233"/>
                    </a:lnTo>
                    <a:lnTo>
                      <a:pt x="256" y="228"/>
                    </a:lnTo>
                    <a:lnTo>
                      <a:pt x="256" y="226"/>
                    </a:lnTo>
                    <a:lnTo>
                      <a:pt x="251" y="223"/>
                    </a:lnTo>
                    <a:lnTo>
                      <a:pt x="247" y="220"/>
                    </a:lnTo>
                    <a:lnTo>
                      <a:pt x="244" y="215"/>
                    </a:lnTo>
                    <a:lnTo>
                      <a:pt x="244" y="213"/>
                    </a:lnTo>
                    <a:lnTo>
                      <a:pt x="239" y="210"/>
                    </a:lnTo>
                    <a:lnTo>
                      <a:pt x="239" y="208"/>
                    </a:lnTo>
                    <a:lnTo>
                      <a:pt x="235" y="205"/>
                    </a:lnTo>
                    <a:lnTo>
                      <a:pt x="235" y="202"/>
                    </a:lnTo>
                    <a:lnTo>
                      <a:pt x="230" y="202"/>
                    </a:lnTo>
                    <a:lnTo>
                      <a:pt x="230" y="197"/>
                    </a:lnTo>
                    <a:lnTo>
                      <a:pt x="230" y="195"/>
                    </a:lnTo>
                    <a:lnTo>
                      <a:pt x="228" y="192"/>
                    </a:lnTo>
                    <a:lnTo>
                      <a:pt x="228" y="189"/>
                    </a:lnTo>
                    <a:lnTo>
                      <a:pt x="223" y="184"/>
                    </a:lnTo>
                    <a:lnTo>
                      <a:pt x="223" y="182"/>
                    </a:lnTo>
                    <a:lnTo>
                      <a:pt x="223" y="179"/>
                    </a:lnTo>
                    <a:lnTo>
                      <a:pt x="218" y="176"/>
                    </a:lnTo>
                    <a:lnTo>
                      <a:pt x="218" y="171"/>
                    </a:lnTo>
                    <a:lnTo>
                      <a:pt x="218" y="169"/>
                    </a:lnTo>
                    <a:lnTo>
                      <a:pt x="218" y="166"/>
                    </a:lnTo>
                    <a:lnTo>
                      <a:pt x="213" y="163"/>
                    </a:lnTo>
                    <a:lnTo>
                      <a:pt x="213" y="161"/>
                    </a:lnTo>
                    <a:lnTo>
                      <a:pt x="213" y="158"/>
                    </a:lnTo>
                    <a:lnTo>
                      <a:pt x="213" y="153"/>
                    </a:lnTo>
                    <a:lnTo>
                      <a:pt x="213" y="151"/>
                    </a:lnTo>
                    <a:lnTo>
                      <a:pt x="213" y="148"/>
                    </a:lnTo>
                    <a:lnTo>
                      <a:pt x="213" y="143"/>
                    </a:lnTo>
                    <a:lnTo>
                      <a:pt x="208" y="140"/>
                    </a:lnTo>
                    <a:lnTo>
                      <a:pt x="208" y="138"/>
                    </a:lnTo>
                    <a:lnTo>
                      <a:pt x="208" y="135"/>
                    </a:lnTo>
                    <a:lnTo>
                      <a:pt x="208" y="130"/>
                    </a:lnTo>
                    <a:lnTo>
                      <a:pt x="208" y="127"/>
                    </a:lnTo>
                    <a:lnTo>
                      <a:pt x="208" y="125"/>
                    </a:lnTo>
                    <a:lnTo>
                      <a:pt x="208" y="122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3" y="99"/>
                    </a:lnTo>
                    <a:lnTo>
                      <a:pt x="213" y="96"/>
                    </a:lnTo>
                    <a:lnTo>
                      <a:pt x="213" y="93"/>
                    </a:lnTo>
                    <a:lnTo>
                      <a:pt x="218" y="91"/>
                    </a:lnTo>
                    <a:lnTo>
                      <a:pt x="218" y="86"/>
                    </a:lnTo>
                    <a:lnTo>
                      <a:pt x="218" y="81"/>
                    </a:lnTo>
                    <a:lnTo>
                      <a:pt x="223" y="78"/>
                    </a:lnTo>
                    <a:lnTo>
                      <a:pt x="223" y="75"/>
                    </a:lnTo>
                    <a:lnTo>
                      <a:pt x="228" y="73"/>
                    </a:lnTo>
                    <a:lnTo>
                      <a:pt x="228" y="68"/>
                    </a:lnTo>
                    <a:lnTo>
                      <a:pt x="230" y="65"/>
                    </a:lnTo>
                    <a:lnTo>
                      <a:pt x="230" y="62"/>
                    </a:lnTo>
                    <a:lnTo>
                      <a:pt x="230" y="60"/>
                    </a:lnTo>
                    <a:lnTo>
                      <a:pt x="235" y="60"/>
                    </a:lnTo>
                    <a:lnTo>
                      <a:pt x="235" y="55"/>
                    </a:lnTo>
                    <a:lnTo>
                      <a:pt x="239" y="52"/>
                    </a:lnTo>
                    <a:lnTo>
                      <a:pt x="239" y="49"/>
                    </a:lnTo>
                    <a:lnTo>
                      <a:pt x="244" y="44"/>
                    </a:lnTo>
                    <a:lnTo>
                      <a:pt x="247" y="44"/>
                    </a:lnTo>
                    <a:lnTo>
                      <a:pt x="247" y="42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6" y="34"/>
                    </a:lnTo>
                    <a:lnTo>
                      <a:pt x="261" y="31"/>
                    </a:lnTo>
                    <a:lnTo>
                      <a:pt x="266" y="31"/>
                    </a:lnTo>
                    <a:lnTo>
                      <a:pt x="266" y="29"/>
                    </a:lnTo>
                    <a:lnTo>
                      <a:pt x="271" y="23"/>
                    </a:lnTo>
                    <a:lnTo>
                      <a:pt x="275" y="23"/>
                    </a:lnTo>
                    <a:lnTo>
                      <a:pt x="275" y="21"/>
                    </a:lnTo>
                    <a:lnTo>
                      <a:pt x="278" y="21"/>
                    </a:lnTo>
                    <a:lnTo>
                      <a:pt x="283" y="18"/>
                    </a:lnTo>
                    <a:lnTo>
                      <a:pt x="287" y="13"/>
                    </a:lnTo>
                    <a:lnTo>
                      <a:pt x="292" y="13"/>
                    </a:lnTo>
                    <a:lnTo>
                      <a:pt x="292" y="11"/>
                    </a:lnTo>
                    <a:lnTo>
                      <a:pt x="297" y="11"/>
                    </a:lnTo>
                    <a:lnTo>
                      <a:pt x="302" y="8"/>
                    </a:lnTo>
                    <a:lnTo>
                      <a:pt x="304" y="8"/>
                    </a:lnTo>
                    <a:lnTo>
                      <a:pt x="309" y="5"/>
                    </a:lnTo>
                    <a:lnTo>
                      <a:pt x="314" y="5"/>
                    </a:lnTo>
                    <a:lnTo>
                      <a:pt x="318" y="5"/>
                    </a:lnTo>
                    <a:lnTo>
                      <a:pt x="321" y="5"/>
                    </a:lnTo>
                    <a:lnTo>
                      <a:pt x="321" y="3"/>
                    </a:lnTo>
                    <a:lnTo>
                      <a:pt x="326" y="3"/>
                    </a:lnTo>
                    <a:lnTo>
                      <a:pt x="330" y="3"/>
                    </a:lnTo>
                    <a:lnTo>
                      <a:pt x="335" y="3"/>
                    </a:lnTo>
                    <a:lnTo>
                      <a:pt x="340" y="3"/>
                    </a:lnTo>
                    <a:lnTo>
                      <a:pt x="345" y="3"/>
                    </a:lnTo>
                    <a:lnTo>
                      <a:pt x="347" y="3"/>
                    </a:lnTo>
                    <a:lnTo>
                      <a:pt x="352" y="3"/>
                    </a:lnTo>
                    <a:lnTo>
                      <a:pt x="357" y="0"/>
                    </a:lnTo>
                    <a:lnTo>
                      <a:pt x="361" y="3"/>
                    </a:lnTo>
                    <a:lnTo>
                      <a:pt x="366" y="3"/>
                    </a:lnTo>
                    <a:lnTo>
                      <a:pt x="371" y="3"/>
                    </a:lnTo>
                    <a:lnTo>
                      <a:pt x="376" y="3"/>
                    </a:lnTo>
                    <a:lnTo>
                      <a:pt x="380" y="3"/>
                    </a:lnTo>
                    <a:lnTo>
                      <a:pt x="383" y="3"/>
                    </a:lnTo>
                    <a:lnTo>
                      <a:pt x="388" y="3"/>
                    </a:lnTo>
                    <a:lnTo>
                      <a:pt x="392" y="5"/>
                    </a:lnTo>
                    <a:lnTo>
                      <a:pt x="397" y="5"/>
                    </a:lnTo>
                    <a:lnTo>
                      <a:pt x="400" y="5"/>
                    </a:lnTo>
                    <a:lnTo>
                      <a:pt x="404" y="5"/>
                    </a:lnTo>
                    <a:lnTo>
                      <a:pt x="404" y="8"/>
                    </a:lnTo>
                    <a:lnTo>
                      <a:pt x="409" y="8"/>
                    </a:lnTo>
                    <a:lnTo>
                      <a:pt x="414" y="8"/>
                    </a:lnTo>
                    <a:lnTo>
                      <a:pt x="414" y="11"/>
                    </a:lnTo>
                    <a:lnTo>
                      <a:pt x="416" y="11"/>
                    </a:lnTo>
                    <a:lnTo>
                      <a:pt x="421" y="13"/>
                    </a:lnTo>
                    <a:lnTo>
                      <a:pt x="426" y="13"/>
                    </a:lnTo>
                    <a:lnTo>
                      <a:pt x="426" y="18"/>
                    </a:lnTo>
                    <a:lnTo>
                      <a:pt x="431" y="18"/>
                    </a:lnTo>
                    <a:lnTo>
                      <a:pt x="435" y="21"/>
                    </a:lnTo>
                    <a:lnTo>
                      <a:pt x="440" y="23"/>
                    </a:lnTo>
                    <a:lnTo>
                      <a:pt x="445" y="23"/>
                    </a:lnTo>
                    <a:lnTo>
                      <a:pt x="445" y="29"/>
                    </a:lnTo>
                    <a:lnTo>
                      <a:pt x="450" y="31"/>
                    </a:lnTo>
                    <a:lnTo>
                      <a:pt x="452" y="31"/>
                    </a:lnTo>
                    <a:lnTo>
                      <a:pt x="452" y="34"/>
                    </a:lnTo>
                    <a:lnTo>
                      <a:pt x="457" y="36"/>
                    </a:lnTo>
                    <a:lnTo>
                      <a:pt x="462" y="36"/>
                    </a:lnTo>
                    <a:lnTo>
                      <a:pt x="462" y="42"/>
                    </a:lnTo>
                    <a:lnTo>
                      <a:pt x="467" y="44"/>
                    </a:lnTo>
                    <a:lnTo>
                      <a:pt x="471" y="44"/>
                    </a:lnTo>
                    <a:lnTo>
                      <a:pt x="471" y="49"/>
                    </a:lnTo>
                    <a:lnTo>
                      <a:pt x="474" y="52"/>
                    </a:lnTo>
                    <a:lnTo>
                      <a:pt x="478" y="55"/>
                    </a:lnTo>
                    <a:lnTo>
                      <a:pt x="478" y="60"/>
                    </a:lnTo>
                    <a:lnTo>
                      <a:pt x="483" y="62"/>
                    </a:lnTo>
                    <a:lnTo>
                      <a:pt x="483" y="65"/>
                    </a:lnTo>
                    <a:lnTo>
                      <a:pt x="488" y="68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90" y="78"/>
                    </a:lnTo>
                    <a:lnTo>
                      <a:pt x="490" y="81"/>
                    </a:lnTo>
                    <a:lnTo>
                      <a:pt x="495" y="86"/>
                    </a:lnTo>
                    <a:lnTo>
                      <a:pt x="495" y="91"/>
                    </a:lnTo>
                    <a:lnTo>
                      <a:pt x="495" y="93"/>
                    </a:lnTo>
                    <a:lnTo>
                      <a:pt x="500" y="96"/>
                    </a:lnTo>
                    <a:lnTo>
                      <a:pt x="500" y="99"/>
                    </a:lnTo>
                    <a:lnTo>
                      <a:pt x="500" y="104"/>
                    </a:lnTo>
                    <a:lnTo>
                      <a:pt x="500" y="106"/>
                    </a:lnTo>
                    <a:lnTo>
                      <a:pt x="500" y="109"/>
                    </a:lnTo>
                    <a:lnTo>
                      <a:pt x="500" y="112"/>
                    </a:lnTo>
                    <a:lnTo>
                      <a:pt x="500" y="117"/>
                    </a:lnTo>
                    <a:lnTo>
                      <a:pt x="505" y="119"/>
                    </a:lnTo>
                    <a:lnTo>
                      <a:pt x="505" y="122"/>
                    </a:lnTo>
                    <a:lnTo>
                      <a:pt x="505" y="125"/>
                    </a:lnTo>
                    <a:lnTo>
                      <a:pt x="505" y="127"/>
                    </a:lnTo>
                    <a:close/>
                    <a:moveTo>
                      <a:pt x="715" y="892"/>
                    </a:moveTo>
                    <a:lnTo>
                      <a:pt x="715" y="894"/>
                    </a:lnTo>
                    <a:lnTo>
                      <a:pt x="715" y="900"/>
                    </a:lnTo>
                    <a:lnTo>
                      <a:pt x="715" y="905"/>
                    </a:lnTo>
                    <a:lnTo>
                      <a:pt x="715" y="907"/>
                    </a:lnTo>
                    <a:lnTo>
                      <a:pt x="715" y="910"/>
                    </a:lnTo>
                    <a:lnTo>
                      <a:pt x="710" y="915"/>
                    </a:lnTo>
                    <a:lnTo>
                      <a:pt x="710" y="918"/>
                    </a:lnTo>
                    <a:lnTo>
                      <a:pt x="710" y="923"/>
                    </a:lnTo>
                    <a:lnTo>
                      <a:pt x="706" y="926"/>
                    </a:lnTo>
                    <a:lnTo>
                      <a:pt x="706" y="928"/>
                    </a:lnTo>
                    <a:lnTo>
                      <a:pt x="701" y="931"/>
                    </a:lnTo>
                    <a:lnTo>
                      <a:pt x="701" y="936"/>
                    </a:lnTo>
                    <a:lnTo>
                      <a:pt x="701" y="938"/>
                    </a:lnTo>
                    <a:lnTo>
                      <a:pt x="696" y="938"/>
                    </a:lnTo>
                    <a:lnTo>
                      <a:pt x="696" y="941"/>
                    </a:lnTo>
                    <a:lnTo>
                      <a:pt x="694" y="941"/>
                    </a:lnTo>
                    <a:lnTo>
                      <a:pt x="689" y="946"/>
                    </a:lnTo>
                    <a:lnTo>
                      <a:pt x="684" y="949"/>
                    </a:lnTo>
                    <a:lnTo>
                      <a:pt x="679" y="951"/>
                    </a:lnTo>
                    <a:lnTo>
                      <a:pt x="674" y="951"/>
                    </a:lnTo>
                    <a:lnTo>
                      <a:pt x="670" y="951"/>
                    </a:lnTo>
                    <a:lnTo>
                      <a:pt x="670" y="954"/>
                    </a:lnTo>
                    <a:lnTo>
                      <a:pt x="665" y="954"/>
                    </a:lnTo>
                    <a:lnTo>
                      <a:pt x="660" y="954"/>
                    </a:lnTo>
                    <a:lnTo>
                      <a:pt x="658" y="954"/>
                    </a:lnTo>
                    <a:lnTo>
                      <a:pt x="653" y="954"/>
                    </a:lnTo>
                    <a:lnTo>
                      <a:pt x="648" y="954"/>
                    </a:lnTo>
                    <a:lnTo>
                      <a:pt x="643" y="954"/>
                    </a:lnTo>
                    <a:lnTo>
                      <a:pt x="639" y="954"/>
                    </a:lnTo>
                    <a:lnTo>
                      <a:pt x="636" y="954"/>
                    </a:lnTo>
                    <a:lnTo>
                      <a:pt x="631" y="954"/>
                    </a:lnTo>
                    <a:lnTo>
                      <a:pt x="627" y="954"/>
                    </a:lnTo>
                    <a:lnTo>
                      <a:pt x="624" y="954"/>
                    </a:lnTo>
                    <a:lnTo>
                      <a:pt x="619" y="951"/>
                    </a:lnTo>
                    <a:lnTo>
                      <a:pt x="615" y="951"/>
                    </a:lnTo>
                    <a:lnTo>
                      <a:pt x="610" y="949"/>
                    </a:lnTo>
                    <a:lnTo>
                      <a:pt x="605" y="946"/>
                    </a:lnTo>
                    <a:lnTo>
                      <a:pt x="600" y="946"/>
                    </a:lnTo>
                    <a:lnTo>
                      <a:pt x="600" y="941"/>
                    </a:lnTo>
                    <a:lnTo>
                      <a:pt x="596" y="941"/>
                    </a:lnTo>
                    <a:lnTo>
                      <a:pt x="596" y="938"/>
                    </a:lnTo>
                    <a:lnTo>
                      <a:pt x="591" y="938"/>
                    </a:lnTo>
                    <a:lnTo>
                      <a:pt x="591" y="936"/>
                    </a:lnTo>
                    <a:lnTo>
                      <a:pt x="588" y="931"/>
                    </a:lnTo>
                    <a:lnTo>
                      <a:pt x="588" y="928"/>
                    </a:lnTo>
                    <a:lnTo>
                      <a:pt x="584" y="926"/>
                    </a:lnTo>
                    <a:lnTo>
                      <a:pt x="584" y="923"/>
                    </a:lnTo>
                    <a:lnTo>
                      <a:pt x="584" y="918"/>
                    </a:lnTo>
                    <a:lnTo>
                      <a:pt x="579" y="915"/>
                    </a:lnTo>
                    <a:lnTo>
                      <a:pt x="579" y="910"/>
                    </a:lnTo>
                    <a:lnTo>
                      <a:pt x="579" y="907"/>
                    </a:lnTo>
                    <a:lnTo>
                      <a:pt x="579" y="905"/>
                    </a:lnTo>
                    <a:lnTo>
                      <a:pt x="579" y="900"/>
                    </a:lnTo>
                    <a:lnTo>
                      <a:pt x="579" y="894"/>
                    </a:lnTo>
                    <a:lnTo>
                      <a:pt x="579" y="892"/>
                    </a:lnTo>
                    <a:lnTo>
                      <a:pt x="579" y="462"/>
                    </a:lnTo>
                    <a:lnTo>
                      <a:pt x="545" y="462"/>
                    </a:lnTo>
                    <a:lnTo>
                      <a:pt x="545" y="1496"/>
                    </a:lnTo>
                    <a:lnTo>
                      <a:pt x="545" y="1501"/>
                    </a:lnTo>
                    <a:lnTo>
                      <a:pt x="545" y="1504"/>
                    </a:lnTo>
                    <a:lnTo>
                      <a:pt x="545" y="1509"/>
                    </a:lnTo>
                    <a:lnTo>
                      <a:pt x="545" y="1511"/>
                    </a:lnTo>
                    <a:lnTo>
                      <a:pt x="545" y="1514"/>
                    </a:lnTo>
                    <a:lnTo>
                      <a:pt x="545" y="1519"/>
                    </a:lnTo>
                    <a:lnTo>
                      <a:pt x="541" y="1522"/>
                    </a:lnTo>
                    <a:lnTo>
                      <a:pt x="541" y="1524"/>
                    </a:lnTo>
                    <a:lnTo>
                      <a:pt x="541" y="1527"/>
                    </a:lnTo>
                    <a:lnTo>
                      <a:pt x="536" y="1532"/>
                    </a:lnTo>
                    <a:lnTo>
                      <a:pt x="536" y="1535"/>
                    </a:lnTo>
                    <a:lnTo>
                      <a:pt x="531" y="1537"/>
                    </a:lnTo>
                    <a:lnTo>
                      <a:pt x="531" y="1540"/>
                    </a:lnTo>
                    <a:lnTo>
                      <a:pt x="526" y="1540"/>
                    </a:lnTo>
                    <a:lnTo>
                      <a:pt x="526" y="1545"/>
                    </a:lnTo>
                    <a:lnTo>
                      <a:pt x="522" y="1548"/>
                    </a:lnTo>
                    <a:lnTo>
                      <a:pt x="519" y="1548"/>
                    </a:lnTo>
                    <a:lnTo>
                      <a:pt x="519" y="1550"/>
                    </a:lnTo>
                    <a:lnTo>
                      <a:pt x="514" y="1550"/>
                    </a:lnTo>
                    <a:lnTo>
                      <a:pt x="510" y="1553"/>
                    </a:lnTo>
                    <a:lnTo>
                      <a:pt x="505" y="1553"/>
                    </a:lnTo>
                    <a:lnTo>
                      <a:pt x="500" y="1555"/>
                    </a:lnTo>
                    <a:lnTo>
                      <a:pt x="495" y="1555"/>
                    </a:lnTo>
                    <a:lnTo>
                      <a:pt x="490" y="1555"/>
                    </a:lnTo>
                    <a:lnTo>
                      <a:pt x="488" y="1558"/>
                    </a:lnTo>
                    <a:lnTo>
                      <a:pt x="483" y="1558"/>
                    </a:lnTo>
                    <a:lnTo>
                      <a:pt x="478" y="1558"/>
                    </a:lnTo>
                    <a:lnTo>
                      <a:pt x="474" y="1558"/>
                    </a:lnTo>
                    <a:lnTo>
                      <a:pt x="467" y="1558"/>
                    </a:lnTo>
                    <a:lnTo>
                      <a:pt x="462" y="1558"/>
                    </a:lnTo>
                    <a:lnTo>
                      <a:pt x="457" y="1558"/>
                    </a:lnTo>
                    <a:lnTo>
                      <a:pt x="452" y="1558"/>
                    </a:lnTo>
                    <a:lnTo>
                      <a:pt x="450" y="1558"/>
                    </a:lnTo>
                    <a:lnTo>
                      <a:pt x="445" y="1558"/>
                    </a:lnTo>
                    <a:lnTo>
                      <a:pt x="440" y="1558"/>
                    </a:lnTo>
                    <a:lnTo>
                      <a:pt x="435" y="1555"/>
                    </a:lnTo>
                    <a:lnTo>
                      <a:pt x="431" y="1555"/>
                    </a:lnTo>
                    <a:lnTo>
                      <a:pt x="426" y="1555"/>
                    </a:lnTo>
                    <a:lnTo>
                      <a:pt x="421" y="1555"/>
                    </a:lnTo>
                    <a:lnTo>
                      <a:pt x="416" y="1553"/>
                    </a:lnTo>
                    <a:lnTo>
                      <a:pt x="414" y="1553"/>
                    </a:lnTo>
                    <a:lnTo>
                      <a:pt x="414" y="1550"/>
                    </a:lnTo>
                    <a:lnTo>
                      <a:pt x="409" y="1550"/>
                    </a:lnTo>
                    <a:lnTo>
                      <a:pt x="404" y="1548"/>
                    </a:lnTo>
                    <a:lnTo>
                      <a:pt x="400" y="1545"/>
                    </a:lnTo>
                    <a:lnTo>
                      <a:pt x="397" y="1540"/>
                    </a:lnTo>
                    <a:lnTo>
                      <a:pt x="392" y="1537"/>
                    </a:lnTo>
                    <a:lnTo>
                      <a:pt x="392" y="1535"/>
                    </a:lnTo>
                    <a:lnTo>
                      <a:pt x="388" y="1532"/>
                    </a:lnTo>
                    <a:lnTo>
                      <a:pt x="388" y="1527"/>
                    </a:lnTo>
                    <a:lnTo>
                      <a:pt x="383" y="1524"/>
                    </a:lnTo>
                    <a:lnTo>
                      <a:pt x="383" y="1522"/>
                    </a:lnTo>
                    <a:lnTo>
                      <a:pt x="383" y="1519"/>
                    </a:lnTo>
                    <a:lnTo>
                      <a:pt x="383" y="1514"/>
                    </a:lnTo>
                    <a:lnTo>
                      <a:pt x="380" y="1511"/>
                    </a:lnTo>
                    <a:lnTo>
                      <a:pt x="380" y="1509"/>
                    </a:lnTo>
                    <a:lnTo>
                      <a:pt x="380" y="1504"/>
                    </a:lnTo>
                    <a:lnTo>
                      <a:pt x="380" y="1501"/>
                    </a:lnTo>
                    <a:lnTo>
                      <a:pt x="380" y="1496"/>
                    </a:lnTo>
                    <a:lnTo>
                      <a:pt x="380" y="884"/>
                    </a:lnTo>
                    <a:lnTo>
                      <a:pt x="335" y="884"/>
                    </a:lnTo>
                    <a:lnTo>
                      <a:pt x="335" y="1496"/>
                    </a:lnTo>
                    <a:lnTo>
                      <a:pt x="335" y="1501"/>
                    </a:lnTo>
                    <a:lnTo>
                      <a:pt x="335" y="1504"/>
                    </a:lnTo>
                    <a:lnTo>
                      <a:pt x="335" y="1509"/>
                    </a:lnTo>
                    <a:lnTo>
                      <a:pt x="335" y="1511"/>
                    </a:lnTo>
                    <a:lnTo>
                      <a:pt x="335" y="1514"/>
                    </a:lnTo>
                    <a:lnTo>
                      <a:pt x="335" y="1519"/>
                    </a:lnTo>
                    <a:lnTo>
                      <a:pt x="330" y="1522"/>
                    </a:lnTo>
                    <a:lnTo>
                      <a:pt x="330" y="1524"/>
                    </a:lnTo>
                    <a:lnTo>
                      <a:pt x="330" y="1527"/>
                    </a:lnTo>
                    <a:lnTo>
                      <a:pt x="326" y="1532"/>
                    </a:lnTo>
                    <a:lnTo>
                      <a:pt x="326" y="1535"/>
                    </a:lnTo>
                    <a:lnTo>
                      <a:pt x="321" y="1537"/>
                    </a:lnTo>
                    <a:lnTo>
                      <a:pt x="321" y="1540"/>
                    </a:lnTo>
                    <a:lnTo>
                      <a:pt x="318" y="1540"/>
                    </a:lnTo>
                    <a:lnTo>
                      <a:pt x="318" y="1545"/>
                    </a:lnTo>
                    <a:lnTo>
                      <a:pt x="314" y="1548"/>
                    </a:lnTo>
                    <a:lnTo>
                      <a:pt x="309" y="1548"/>
                    </a:lnTo>
                    <a:lnTo>
                      <a:pt x="309" y="1550"/>
                    </a:lnTo>
                    <a:lnTo>
                      <a:pt x="304" y="1550"/>
                    </a:lnTo>
                    <a:lnTo>
                      <a:pt x="302" y="1553"/>
                    </a:lnTo>
                    <a:lnTo>
                      <a:pt x="297" y="1553"/>
                    </a:lnTo>
                    <a:lnTo>
                      <a:pt x="292" y="1555"/>
                    </a:lnTo>
                    <a:lnTo>
                      <a:pt x="287" y="1555"/>
                    </a:lnTo>
                    <a:lnTo>
                      <a:pt x="283" y="1555"/>
                    </a:lnTo>
                    <a:lnTo>
                      <a:pt x="278" y="1558"/>
                    </a:lnTo>
                    <a:lnTo>
                      <a:pt x="275" y="1558"/>
                    </a:lnTo>
                    <a:lnTo>
                      <a:pt x="271" y="1558"/>
                    </a:lnTo>
                    <a:lnTo>
                      <a:pt x="266" y="1558"/>
                    </a:lnTo>
                    <a:lnTo>
                      <a:pt x="256" y="1558"/>
                    </a:lnTo>
                    <a:lnTo>
                      <a:pt x="251" y="1558"/>
                    </a:lnTo>
                    <a:lnTo>
                      <a:pt x="247" y="1558"/>
                    </a:lnTo>
                    <a:lnTo>
                      <a:pt x="244" y="1558"/>
                    </a:lnTo>
                    <a:lnTo>
                      <a:pt x="239" y="1558"/>
                    </a:lnTo>
                    <a:lnTo>
                      <a:pt x="235" y="1558"/>
                    </a:lnTo>
                    <a:lnTo>
                      <a:pt x="230" y="1558"/>
                    </a:lnTo>
                    <a:lnTo>
                      <a:pt x="228" y="1555"/>
                    </a:lnTo>
                    <a:lnTo>
                      <a:pt x="223" y="1555"/>
                    </a:lnTo>
                    <a:lnTo>
                      <a:pt x="218" y="1555"/>
                    </a:lnTo>
                    <a:lnTo>
                      <a:pt x="213" y="1555"/>
                    </a:lnTo>
                    <a:lnTo>
                      <a:pt x="208" y="1553"/>
                    </a:lnTo>
                    <a:lnTo>
                      <a:pt x="206" y="1553"/>
                    </a:lnTo>
                    <a:lnTo>
                      <a:pt x="206" y="1550"/>
                    </a:lnTo>
                    <a:lnTo>
                      <a:pt x="201" y="1550"/>
                    </a:lnTo>
                    <a:lnTo>
                      <a:pt x="196" y="1548"/>
                    </a:lnTo>
                    <a:lnTo>
                      <a:pt x="192" y="1545"/>
                    </a:lnTo>
                    <a:lnTo>
                      <a:pt x="187" y="1540"/>
                    </a:lnTo>
                    <a:lnTo>
                      <a:pt x="182" y="1537"/>
                    </a:lnTo>
                    <a:lnTo>
                      <a:pt x="182" y="1535"/>
                    </a:lnTo>
                    <a:lnTo>
                      <a:pt x="177" y="1532"/>
                    </a:lnTo>
                    <a:lnTo>
                      <a:pt x="177" y="1527"/>
                    </a:lnTo>
                    <a:lnTo>
                      <a:pt x="173" y="1524"/>
                    </a:lnTo>
                    <a:lnTo>
                      <a:pt x="173" y="1522"/>
                    </a:lnTo>
                    <a:lnTo>
                      <a:pt x="173" y="1519"/>
                    </a:lnTo>
                    <a:lnTo>
                      <a:pt x="173" y="1514"/>
                    </a:lnTo>
                    <a:lnTo>
                      <a:pt x="170" y="1511"/>
                    </a:lnTo>
                    <a:lnTo>
                      <a:pt x="170" y="1509"/>
                    </a:lnTo>
                    <a:lnTo>
                      <a:pt x="170" y="1504"/>
                    </a:lnTo>
                    <a:lnTo>
                      <a:pt x="170" y="1501"/>
                    </a:lnTo>
                    <a:lnTo>
                      <a:pt x="170" y="1496"/>
                    </a:lnTo>
                    <a:lnTo>
                      <a:pt x="170" y="462"/>
                    </a:lnTo>
                    <a:lnTo>
                      <a:pt x="139" y="462"/>
                    </a:lnTo>
                    <a:lnTo>
                      <a:pt x="139" y="892"/>
                    </a:lnTo>
                    <a:lnTo>
                      <a:pt x="139" y="894"/>
                    </a:lnTo>
                    <a:lnTo>
                      <a:pt x="137" y="900"/>
                    </a:lnTo>
                    <a:lnTo>
                      <a:pt x="137" y="905"/>
                    </a:lnTo>
                    <a:lnTo>
                      <a:pt x="137" y="907"/>
                    </a:lnTo>
                    <a:lnTo>
                      <a:pt x="137" y="910"/>
                    </a:lnTo>
                    <a:lnTo>
                      <a:pt x="137" y="915"/>
                    </a:lnTo>
                    <a:lnTo>
                      <a:pt x="137" y="918"/>
                    </a:lnTo>
                    <a:lnTo>
                      <a:pt x="132" y="923"/>
                    </a:lnTo>
                    <a:lnTo>
                      <a:pt x="132" y="926"/>
                    </a:lnTo>
                    <a:lnTo>
                      <a:pt x="132" y="928"/>
                    </a:lnTo>
                    <a:lnTo>
                      <a:pt x="127" y="928"/>
                    </a:lnTo>
                    <a:lnTo>
                      <a:pt x="127" y="931"/>
                    </a:lnTo>
                    <a:lnTo>
                      <a:pt x="127" y="936"/>
                    </a:lnTo>
                    <a:lnTo>
                      <a:pt x="122" y="938"/>
                    </a:lnTo>
                    <a:lnTo>
                      <a:pt x="118" y="941"/>
                    </a:lnTo>
                    <a:lnTo>
                      <a:pt x="113" y="946"/>
                    </a:lnTo>
                    <a:lnTo>
                      <a:pt x="108" y="946"/>
                    </a:lnTo>
                    <a:lnTo>
                      <a:pt x="108" y="949"/>
                    </a:lnTo>
                    <a:lnTo>
                      <a:pt x="103" y="949"/>
                    </a:lnTo>
                    <a:lnTo>
                      <a:pt x="103" y="951"/>
                    </a:lnTo>
                    <a:lnTo>
                      <a:pt x="101" y="951"/>
                    </a:lnTo>
                    <a:lnTo>
                      <a:pt x="96" y="951"/>
                    </a:lnTo>
                    <a:lnTo>
                      <a:pt x="91" y="954"/>
                    </a:lnTo>
                    <a:lnTo>
                      <a:pt x="87" y="954"/>
                    </a:lnTo>
                    <a:lnTo>
                      <a:pt x="82" y="954"/>
                    </a:lnTo>
                    <a:lnTo>
                      <a:pt x="77" y="954"/>
                    </a:lnTo>
                    <a:lnTo>
                      <a:pt x="75" y="954"/>
                    </a:lnTo>
                    <a:lnTo>
                      <a:pt x="70" y="954"/>
                    </a:lnTo>
                    <a:lnTo>
                      <a:pt x="65" y="954"/>
                    </a:lnTo>
                    <a:lnTo>
                      <a:pt x="63" y="954"/>
                    </a:lnTo>
                    <a:lnTo>
                      <a:pt x="58" y="954"/>
                    </a:lnTo>
                    <a:lnTo>
                      <a:pt x="53" y="954"/>
                    </a:lnTo>
                    <a:lnTo>
                      <a:pt x="48" y="954"/>
                    </a:lnTo>
                    <a:lnTo>
                      <a:pt x="43" y="951"/>
                    </a:lnTo>
                    <a:lnTo>
                      <a:pt x="39" y="951"/>
                    </a:lnTo>
                    <a:lnTo>
                      <a:pt x="34" y="949"/>
                    </a:lnTo>
                    <a:lnTo>
                      <a:pt x="32" y="949"/>
                    </a:lnTo>
                    <a:lnTo>
                      <a:pt x="32" y="946"/>
                    </a:lnTo>
                    <a:lnTo>
                      <a:pt x="27" y="946"/>
                    </a:lnTo>
                    <a:lnTo>
                      <a:pt x="22" y="941"/>
                    </a:lnTo>
                    <a:lnTo>
                      <a:pt x="17" y="938"/>
                    </a:lnTo>
                    <a:lnTo>
                      <a:pt x="12" y="936"/>
                    </a:lnTo>
                    <a:lnTo>
                      <a:pt x="12" y="931"/>
                    </a:lnTo>
                    <a:lnTo>
                      <a:pt x="12" y="928"/>
                    </a:lnTo>
                    <a:lnTo>
                      <a:pt x="8" y="928"/>
                    </a:lnTo>
                    <a:lnTo>
                      <a:pt x="8" y="926"/>
                    </a:lnTo>
                    <a:lnTo>
                      <a:pt x="8" y="923"/>
                    </a:lnTo>
                    <a:lnTo>
                      <a:pt x="3" y="918"/>
                    </a:lnTo>
                    <a:lnTo>
                      <a:pt x="3" y="915"/>
                    </a:lnTo>
                    <a:lnTo>
                      <a:pt x="3" y="910"/>
                    </a:lnTo>
                    <a:lnTo>
                      <a:pt x="3" y="907"/>
                    </a:lnTo>
                    <a:lnTo>
                      <a:pt x="3" y="905"/>
                    </a:lnTo>
                    <a:lnTo>
                      <a:pt x="3" y="900"/>
                    </a:lnTo>
                    <a:lnTo>
                      <a:pt x="3" y="894"/>
                    </a:lnTo>
                    <a:lnTo>
                      <a:pt x="0" y="892"/>
                    </a:lnTo>
                    <a:lnTo>
                      <a:pt x="0" y="399"/>
                    </a:lnTo>
                    <a:lnTo>
                      <a:pt x="3" y="394"/>
                    </a:lnTo>
                    <a:lnTo>
                      <a:pt x="3" y="384"/>
                    </a:lnTo>
                    <a:lnTo>
                      <a:pt x="3" y="376"/>
                    </a:lnTo>
                    <a:lnTo>
                      <a:pt x="3" y="371"/>
                    </a:lnTo>
                    <a:lnTo>
                      <a:pt x="8" y="363"/>
                    </a:lnTo>
                    <a:lnTo>
                      <a:pt x="8" y="358"/>
                    </a:lnTo>
                    <a:lnTo>
                      <a:pt x="12" y="353"/>
                    </a:lnTo>
                    <a:lnTo>
                      <a:pt x="12" y="345"/>
                    </a:lnTo>
                    <a:lnTo>
                      <a:pt x="17" y="342"/>
                    </a:lnTo>
                    <a:lnTo>
                      <a:pt x="22" y="337"/>
                    </a:lnTo>
                    <a:lnTo>
                      <a:pt x="27" y="329"/>
                    </a:lnTo>
                    <a:lnTo>
                      <a:pt x="27" y="327"/>
                    </a:lnTo>
                    <a:lnTo>
                      <a:pt x="34" y="322"/>
                    </a:lnTo>
                    <a:lnTo>
                      <a:pt x="39" y="319"/>
                    </a:lnTo>
                    <a:lnTo>
                      <a:pt x="43" y="314"/>
                    </a:lnTo>
                    <a:lnTo>
                      <a:pt x="48" y="309"/>
                    </a:lnTo>
                    <a:lnTo>
                      <a:pt x="58" y="306"/>
                    </a:lnTo>
                    <a:lnTo>
                      <a:pt x="63" y="301"/>
                    </a:lnTo>
                    <a:lnTo>
                      <a:pt x="65" y="298"/>
                    </a:lnTo>
                    <a:lnTo>
                      <a:pt x="75" y="296"/>
                    </a:lnTo>
                    <a:lnTo>
                      <a:pt x="82" y="290"/>
                    </a:lnTo>
                    <a:lnTo>
                      <a:pt x="91" y="290"/>
                    </a:lnTo>
                    <a:lnTo>
                      <a:pt x="96" y="288"/>
                    </a:lnTo>
                    <a:lnTo>
                      <a:pt x="103" y="285"/>
                    </a:lnTo>
                    <a:lnTo>
                      <a:pt x="113" y="285"/>
                    </a:lnTo>
                    <a:lnTo>
                      <a:pt x="127" y="283"/>
                    </a:lnTo>
                    <a:lnTo>
                      <a:pt x="137" y="283"/>
                    </a:lnTo>
                    <a:lnTo>
                      <a:pt x="144" y="283"/>
                    </a:lnTo>
                    <a:lnTo>
                      <a:pt x="153" y="280"/>
                    </a:lnTo>
                    <a:lnTo>
                      <a:pt x="165" y="280"/>
                    </a:lnTo>
                    <a:lnTo>
                      <a:pt x="173" y="280"/>
                    </a:lnTo>
                    <a:lnTo>
                      <a:pt x="187" y="280"/>
                    </a:lnTo>
                    <a:lnTo>
                      <a:pt x="531" y="280"/>
                    </a:lnTo>
                    <a:lnTo>
                      <a:pt x="541" y="280"/>
                    </a:lnTo>
                    <a:lnTo>
                      <a:pt x="553" y="280"/>
                    </a:lnTo>
                    <a:lnTo>
                      <a:pt x="562" y="280"/>
                    </a:lnTo>
                    <a:lnTo>
                      <a:pt x="574" y="283"/>
                    </a:lnTo>
                    <a:lnTo>
                      <a:pt x="584" y="283"/>
                    </a:lnTo>
                    <a:lnTo>
                      <a:pt x="591" y="283"/>
                    </a:lnTo>
                    <a:lnTo>
                      <a:pt x="600" y="285"/>
                    </a:lnTo>
                    <a:lnTo>
                      <a:pt x="610" y="285"/>
                    </a:lnTo>
                    <a:lnTo>
                      <a:pt x="619" y="288"/>
                    </a:lnTo>
                    <a:lnTo>
                      <a:pt x="627" y="290"/>
                    </a:lnTo>
                    <a:lnTo>
                      <a:pt x="636" y="290"/>
                    </a:lnTo>
                    <a:lnTo>
                      <a:pt x="639" y="296"/>
                    </a:lnTo>
                    <a:lnTo>
                      <a:pt x="648" y="298"/>
                    </a:lnTo>
                    <a:lnTo>
                      <a:pt x="658" y="301"/>
                    </a:lnTo>
                    <a:lnTo>
                      <a:pt x="660" y="306"/>
                    </a:lnTo>
                    <a:lnTo>
                      <a:pt x="665" y="309"/>
                    </a:lnTo>
                    <a:lnTo>
                      <a:pt x="674" y="314"/>
                    </a:lnTo>
                    <a:lnTo>
                      <a:pt x="679" y="319"/>
                    </a:lnTo>
                    <a:lnTo>
                      <a:pt x="684" y="322"/>
                    </a:lnTo>
                    <a:lnTo>
                      <a:pt x="689" y="327"/>
                    </a:lnTo>
                    <a:lnTo>
                      <a:pt x="694" y="329"/>
                    </a:lnTo>
                    <a:lnTo>
                      <a:pt x="696" y="337"/>
                    </a:lnTo>
                    <a:lnTo>
                      <a:pt x="701" y="342"/>
                    </a:lnTo>
                    <a:lnTo>
                      <a:pt x="701" y="345"/>
                    </a:lnTo>
                    <a:lnTo>
                      <a:pt x="706" y="353"/>
                    </a:lnTo>
                    <a:lnTo>
                      <a:pt x="706" y="358"/>
                    </a:lnTo>
                    <a:lnTo>
                      <a:pt x="710" y="363"/>
                    </a:lnTo>
                    <a:lnTo>
                      <a:pt x="710" y="371"/>
                    </a:lnTo>
                    <a:lnTo>
                      <a:pt x="715" y="376"/>
                    </a:lnTo>
                    <a:lnTo>
                      <a:pt x="715" y="384"/>
                    </a:lnTo>
                    <a:lnTo>
                      <a:pt x="715" y="394"/>
                    </a:lnTo>
                    <a:lnTo>
                      <a:pt x="715" y="399"/>
                    </a:lnTo>
                    <a:lnTo>
                      <a:pt x="715" y="892"/>
                    </a:lnTo>
                    <a:close/>
                  </a:path>
                </a:pathLst>
              </a:custGeom>
              <a:solidFill>
                <a:srgbClr val="D929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CCD7EACE-ED32-432F-A9B3-B0A2BA228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482"/>
                <a:ext cx="297" cy="267"/>
              </a:xfrm>
              <a:custGeom>
                <a:avLst/>
                <a:gdLst>
                  <a:gd name="T0" fmla="*/ 297 w 297"/>
                  <a:gd name="T1" fmla="*/ 138 h 267"/>
                  <a:gd name="T2" fmla="*/ 292 w 297"/>
                  <a:gd name="T3" fmla="*/ 151 h 267"/>
                  <a:gd name="T4" fmla="*/ 287 w 297"/>
                  <a:gd name="T5" fmla="*/ 163 h 267"/>
                  <a:gd name="T6" fmla="*/ 282 w 297"/>
                  <a:gd name="T7" fmla="*/ 176 h 267"/>
                  <a:gd name="T8" fmla="*/ 280 w 297"/>
                  <a:gd name="T9" fmla="*/ 189 h 267"/>
                  <a:gd name="T10" fmla="*/ 270 w 297"/>
                  <a:gd name="T11" fmla="*/ 197 h 267"/>
                  <a:gd name="T12" fmla="*/ 266 w 297"/>
                  <a:gd name="T13" fmla="*/ 210 h 267"/>
                  <a:gd name="T14" fmla="*/ 254 w 297"/>
                  <a:gd name="T15" fmla="*/ 220 h 267"/>
                  <a:gd name="T16" fmla="*/ 244 w 297"/>
                  <a:gd name="T17" fmla="*/ 233 h 267"/>
                  <a:gd name="T18" fmla="*/ 232 w 297"/>
                  <a:gd name="T19" fmla="*/ 241 h 267"/>
                  <a:gd name="T20" fmla="*/ 218 w 297"/>
                  <a:gd name="T21" fmla="*/ 246 h 267"/>
                  <a:gd name="T22" fmla="*/ 206 w 297"/>
                  <a:gd name="T23" fmla="*/ 254 h 267"/>
                  <a:gd name="T24" fmla="*/ 192 w 297"/>
                  <a:gd name="T25" fmla="*/ 259 h 267"/>
                  <a:gd name="T26" fmla="*/ 175 w 297"/>
                  <a:gd name="T27" fmla="*/ 265 h 267"/>
                  <a:gd name="T28" fmla="*/ 158 w 297"/>
                  <a:gd name="T29" fmla="*/ 267 h 267"/>
                  <a:gd name="T30" fmla="*/ 139 w 297"/>
                  <a:gd name="T31" fmla="*/ 267 h 267"/>
                  <a:gd name="T32" fmla="*/ 122 w 297"/>
                  <a:gd name="T33" fmla="*/ 265 h 267"/>
                  <a:gd name="T34" fmla="*/ 106 w 297"/>
                  <a:gd name="T35" fmla="*/ 259 h 267"/>
                  <a:gd name="T36" fmla="*/ 94 w 297"/>
                  <a:gd name="T37" fmla="*/ 254 h 267"/>
                  <a:gd name="T38" fmla="*/ 75 w 297"/>
                  <a:gd name="T39" fmla="*/ 246 h 267"/>
                  <a:gd name="T40" fmla="*/ 63 w 297"/>
                  <a:gd name="T41" fmla="*/ 239 h 267"/>
                  <a:gd name="T42" fmla="*/ 48 w 297"/>
                  <a:gd name="T43" fmla="*/ 226 h 267"/>
                  <a:gd name="T44" fmla="*/ 36 w 297"/>
                  <a:gd name="T45" fmla="*/ 213 h 267"/>
                  <a:gd name="T46" fmla="*/ 27 w 297"/>
                  <a:gd name="T47" fmla="*/ 202 h 267"/>
                  <a:gd name="T48" fmla="*/ 20 w 297"/>
                  <a:gd name="T49" fmla="*/ 192 h 267"/>
                  <a:gd name="T50" fmla="*/ 15 w 297"/>
                  <a:gd name="T51" fmla="*/ 179 h 267"/>
                  <a:gd name="T52" fmla="*/ 10 w 297"/>
                  <a:gd name="T53" fmla="*/ 166 h 267"/>
                  <a:gd name="T54" fmla="*/ 5 w 297"/>
                  <a:gd name="T55" fmla="*/ 153 h 267"/>
                  <a:gd name="T56" fmla="*/ 0 w 297"/>
                  <a:gd name="T57" fmla="*/ 140 h 267"/>
                  <a:gd name="T58" fmla="*/ 0 w 297"/>
                  <a:gd name="T59" fmla="*/ 127 h 267"/>
                  <a:gd name="T60" fmla="*/ 0 w 297"/>
                  <a:gd name="T61" fmla="*/ 117 h 267"/>
                  <a:gd name="T62" fmla="*/ 5 w 297"/>
                  <a:gd name="T63" fmla="*/ 104 h 267"/>
                  <a:gd name="T64" fmla="*/ 10 w 297"/>
                  <a:gd name="T65" fmla="*/ 91 h 267"/>
                  <a:gd name="T66" fmla="*/ 15 w 297"/>
                  <a:gd name="T67" fmla="*/ 78 h 267"/>
                  <a:gd name="T68" fmla="*/ 22 w 297"/>
                  <a:gd name="T69" fmla="*/ 65 h 267"/>
                  <a:gd name="T70" fmla="*/ 27 w 297"/>
                  <a:gd name="T71" fmla="*/ 55 h 267"/>
                  <a:gd name="T72" fmla="*/ 39 w 297"/>
                  <a:gd name="T73" fmla="*/ 44 h 267"/>
                  <a:gd name="T74" fmla="*/ 48 w 297"/>
                  <a:gd name="T75" fmla="*/ 34 h 267"/>
                  <a:gd name="T76" fmla="*/ 63 w 297"/>
                  <a:gd name="T77" fmla="*/ 23 h 267"/>
                  <a:gd name="T78" fmla="*/ 75 w 297"/>
                  <a:gd name="T79" fmla="*/ 18 h 267"/>
                  <a:gd name="T80" fmla="*/ 89 w 297"/>
                  <a:gd name="T81" fmla="*/ 11 h 267"/>
                  <a:gd name="T82" fmla="*/ 106 w 297"/>
                  <a:gd name="T83" fmla="*/ 5 h 267"/>
                  <a:gd name="T84" fmla="*/ 118 w 297"/>
                  <a:gd name="T85" fmla="*/ 3 h 267"/>
                  <a:gd name="T86" fmla="*/ 137 w 297"/>
                  <a:gd name="T87" fmla="*/ 3 h 267"/>
                  <a:gd name="T88" fmla="*/ 153 w 297"/>
                  <a:gd name="T89" fmla="*/ 3 h 267"/>
                  <a:gd name="T90" fmla="*/ 172 w 297"/>
                  <a:gd name="T91" fmla="*/ 3 h 267"/>
                  <a:gd name="T92" fmla="*/ 189 w 297"/>
                  <a:gd name="T93" fmla="*/ 5 h 267"/>
                  <a:gd name="T94" fmla="*/ 206 w 297"/>
                  <a:gd name="T95" fmla="*/ 8 h 267"/>
                  <a:gd name="T96" fmla="*/ 218 w 297"/>
                  <a:gd name="T97" fmla="*/ 13 h 267"/>
                  <a:gd name="T98" fmla="*/ 232 w 297"/>
                  <a:gd name="T99" fmla="*/ 23 h 267"/>
                  <a:gd name="T100" fmla="*/ 244 w 297"/>
                  <a:gd name="T101" fmla="*/ 31 h 267"/>
                  <a:gd name="T102" fmla="*/ 254 w 297"/>
                  <a:gd name="T103" fmla="*/ 42 h 267"/>
                  <a:gd name="T104" fmla="*/ 263 w 297"/>
                  <a:gd name="T105" fmla="*/ 49 h 267"/>
                  <a:gd name="T106" fmla="*/ 275 w 297"/>
                  <a:gd name="T107" fmla="*/ 62 h 267"/>
                  <a:gd name="T108" fmla="*/ 280 w 297"/>
                  <a:gd name="T109" fmla="*/ 75 h 267"/>
                  <a:gd name="T110" fmla="*/ 287 w 297"/>
                  <a:gd name="T111" fmla="*/ 86 h 267"/>
                  <a:gd name="T112" fmla="*/ 292 w 297"/>
                  <a:gd name="T113" fmla="*/ 99 h 267"/>
                  <a:gd name="T114" fmla="*/ 292 w 297"/>
                  <a:gd name="T115" fmla="*/ 112 h 267"/>
                  <a:gd name="T116" fmla="*/ 297 w 297"/>
                  <a:gd name="T117" fmla="*/ 125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7"/>
                  <a:gd name="T178" fmla="*/ 0 h 267"/>
                  <a:gd name="T179" fmla="*/ 297 w 29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7" h="267">
                    <a:moveTo>
                      <a:pt x="297" y="127"/>
                    </a:moveTo>
                    <a:lnTo>
                      <a:pt x="297" y="130"/>
                    </a:lnTo>
                    <a:lnTo>
                      <a:pt x="297" y="135"/>
                    </a:lnTo>
                    <a:lnTo>
                      <a:pt x="297" y="138"/>
                    </a:lnTo>
                    <a:lnTo>
                      <a:pt x="297" y="140"/>
                    </a:lnTo>
                    <a:lnTo>
                      <a:pt x="292" y="143"/>
                    </a:lnTo>
                    <a:lnTo>
                      <a:pt x="292" y="148"/>
                    </a:lnTo>
                    <a:lnTo>
                      <a:pt x="292" y="151"/>
                    </a:lnTo>
                    <a:lnTo>
                      <a:pt x="292" y="153"/>
                    </a:lnTo>
                    <a:lnTo>
                      <a:pt x="292" y="158"/>
                    </a:lnTo>
                    <a:lnTo>
                      <a:pt x="292" y="161"/>
                    </a:lnTo>
                    <a:lnTo>
                      <a:pt x="287" y="163"/>
                    </a:lnTo>
                    <a:lnTo>
                      <a:pt x="287" y="166"/>
                    </a:lnTo>
                    <a:lnTo>
                      <a:pt x="287" y="169"/>
                    </a:lnTo>
                    <a:lnTo>
                      <a:pt x="287" y="171"/>
                    </a:lnTo>
                    <a:lnTo>
                      <a:pt x="282" y="176"/>
                    </a:lnTo>
                    <a:lnTo>
                      <a:pt x="282" y="179"/>
                    </a:lnTo>
                    <a:lnTo>
                      <a:pt x="282" y="182"/>
                    </a:lnTo>
                    <a:lnTo>
                      <a:pt x="280" y="184"/>
                    </a:lnTo>
                    <a:lnTo>
                      <a:pt x="280" y="189"/>
                    </a:lnTo>
                    <a:lnTo>
                      <a:pt x="280" y="192"/>
                    </a:lnTo>
                    <a:lnTo>
                      <a:pt x="275" y="195"/>
                    </a:lnTo>
                    <a:lnTo>
                      <a:pt x="275" y="197"/>
                    </a:lnTo>
                    <a:lnTo>
                      <a:pt x="270" y="197"/>
                    </a:lnTo>
                    <a:lnTo>
                      <a:pt x="270" y="202"/>
                    </a:lnTo>
                    <a:lnTo>
                      <a:pt x="270" y="205"/>
                    </a:lnTo>
                    <a:lnTo>
                      <a:pt x="266" y="208"/>
                    </a:lnTo>
                    <a:lnTo>
                      <a:pt x="266" y="210"/>
                    </a:lnTo>
                    <a:lnTo>
                      <a:pt x="263" y="213"/>
                    </a:lnTo>
                    <a:lnTo>
                      <a:pt x="259" y="215"/>
                    </a:lnTo>
                    <a:lnTo>
                      <a:pt x="259" y="220"/>
                    </a:lnTo>
                    <a:lnTo>
                      <a:pt x="254" y="220"/>
                    </a:lnTo>
                    <a:lnTo>
                      <a:pt x="254" y="223"/>
                    </a:lnTo>
                    <a:lnTo>
                      <a:pt x="249" y="226"/>
                    </a:lnTo>
                    <a:lnTo>
                      <a:pt x="244" y="228"/>
                    </a:lnTo>
                    <a:lnTo>
                      <a:pt x="244" y="233"/>
                    </a:lnTo>
                    <a:lnTo>
                      <a:pt x="242" y="233"/>
                    </a:lnTo>
                    <a:lnTo>
                      <a:pt x="237" y="236"/>
                    </a:lnTo>
                    <a:lnTo>
                      <a:pt x="237" y="239"/>
                    </a:lnTo>
                    <a:lnTo>
                      <a:pt x="232" y="241"/>
                    </a:lnTo>
                    <a:lnTo>
                      <a:pt x="227" y="241"/>
                    </a:lnTo>
                    <a:lnTo>
                      <a:pt x="227" y="244"/>
                    </a:lnTo>
                    <a:lnTo>
                      <a:pt x="223" y="244"/>
                    </a:lnTo>
                    <a:lnTo>
                      <a:pt x="218" y="246"/>
                    </a:lnTo>
                    <a:lnTo>
                      <a:pt x="218" y="252"/>
                    </a:lnTo>
                    <a:lnTo>
                      <a:pt x="213" y="252"/>
                    </a:lnTo>
                    <a:lnTo>
                      <a:pt x="208" y="254"/>
                    </a:lnTo>
                    <a:lnTo>
                      <a:pt x="206" y="254"/>
                    </a:lnTo>
                    <a:lnTo>
                      <a:pt x="201" y="257"/>
                    </a:lnTo>
                    <a:lnTo>
                      <a:pt x="196" y="257"/>
                    </a:lnTo>
                    <a:lnTo>
                      <a:pt x="196" y="259"/>
                    </a:lnTo>
                    <a:lnTo>
                      <a:pt x="192" y="259"/>
                    </a:lnTo>
                    <a:lnTo>
                      <a:pt x="189" y="259"/>
                    </a:lnTo>
                    <a:lnTo>
                      <a:pt x="184" y="265"/>
                    </a:lnTo>
                    <a:lnTo>
                      <a:pt x="180" y="265"/>
                    </a:lnTo>
                    <a:lnTo>
                      <a:pt x="175" y="265"/>
                    </a:lnTo>
                    <a:lnTo>
                      <a:pt x="172" y="265"/>
                    </a:lnTo>
                    <a:lnTo>
                      <a:pt x="168" y="267"/>
                    </a:lnTo>
                    <a:lnTo>
                      <a:pt x="163" y="267"/>
                    </a:lnTo>
                    <a:lnTo>
                      <a:pt x="158" y="267"/>
                    </a:lnTo>
                    <a:lnTo>
                      <a:pt x="153" y="267"/>
                    </a:lnTo>
                    <a:lnTo>
                      <a:pt x="149" y="267"/>
                    </a:lnTo>
                    <a:lnTo>
                      <a:pt x="144" y="267"/>
                    </a:lnTo>
                    <a:lnTo>
                      <a:pt x="139" y="267"/>
                    </a:lnTo>
                    <a:lnTo>
                      <a:pt x="137" y="267"/>
                    </a:lnTo>
                    <a:lnTo>
                      <a:pt x="132" y="267"/>
                    </a:lnTo>
                    <a:lnTo>
                      <a:pt x="127" y="265"/>
                    </a:lnTo>
                    <a:lnTo>
                      <a:pt x="122" y="265"/>
                    </a:lnTo>
                    <a:lnTo>
                      <a:pt x="118" y="265"/>
                    </a:lnTo>
                    <a:lnTo>
                      <a:pt x="113" y="265"/>
                    </a:lnTo>
                    <a:lnTo>
                      <a:pt x="110" y="259"/>
                    </a:lnTo>
                    <a:lnTo>
                      <a:pt x="106" y="259"/>
                    </a:lnTo>
                    <a:lnTo>
                      <a:pt x="101" y="259"/>
                    </a:lnTo>
                    <a:lnTo>
                      <a:pt x="101" y="257"/>
                    </a:lnTo>
                    <a:lnTo>
                      <a:pt x="96" y="257"/>
                    </a:lnTo>
                    <a:lnTo>
                      <a:pt x="94" y="254"/>
                    </a:lnTo>
                    <a:lnTo>
                      <a:pt x="89" y="254"/>
                    </a:lnTo>
                    <a:lnTo>
                      <a:pt x="84" y="252"/>
                    </a:lnTo>
                    <a:lnTo>
                      <a:pt x="79" y="252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0" y="244"/>
                    </a:lnTo>
                    <a:lnTo>
                      <a:pt x="67" y="241"/>
                    </a:lnTo>
                    <a:lnTo>
                      <a:pt x="63" y="239"/>
                    </a:lnTo>
                    <a:lnTo>
                      <a:pt x="58" y="236"/>
                    </a:lnTo>
                    <a:lnTo>
                      <a:pt x="53" y="233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3" y="223"/>
                    </a:lnTo>
                    <a:lnTo>
                      <a:pt x="39" y="220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1" y="210"/>
                    </a:lnTo>
                    <a:lnTo>
                      <a:pt x="31" y="208"/>
                    </a:lnTo>
                    <a:lnTo>
                      <a:pt x="27" y="205"/>
                    </a:lnTo>
                    <a:lnTo>
                      <a:pt x="27" y="202"/>
                    </a:lnTo>
                    <a:lnTo>
                      <a:pt x="22" y="202"/>
                    </a:lnTo>
                    <a:lnTo>
                      <a:pt x="22" y="197"/>
                    </a:lnTo>
                    <a:lnTo>
                      <a:pt x="22" y="195"/>
                    </a:lnTo>
                    <a:lnTo>
                      <a:pt x="20" y="192"/>
                    </a:lnTo>
                    <a:lnTo>
                      <a:pt x="20" y="189"/>
                    </a:lnTo>
                    <a:lnTo>
                      <a:pt x="15" y="184"/>
                    </a:lnTo>
                    <a:lnTo>
                      <a:pt x="15" y="182"/>
                    </a:lnTo>
                    <a:lnTo>
                      <a:pt x="15" y="179"/>
                    </a:lnTo>
                    <a:lnTo>
                      <a:pt x="10" y="176"/>
                    </a:lnTo>
                    <a:lnTo>
                      <a:pt x="10" y="171"/>
                    </a:lnTo>
                    <a:lnTo>
                      <a:pt x="10" y="169"/>
                    </a:lnTo>
                    <a:lnTo>
                      <a:pt x="10" y="166"/>
                    </a:lnTo>
                    <a:lnTo>
                      <a:pt x="5" y="163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51"/>
                    </a:lnTo>
                    <a:lnTo>
                      <a:pt x="5" y="148"/>
                    </a:lnTo>
                    <a:lnTo>
                      <a:pt x="5" y="143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99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10" y="91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5" y="78"/>
                    </a:lnTo>
                    <a:lnTo>
                      <a:pt x="15" y="75"/>
                    </a:lnTo>
                    <a:lnTo>
                      <a:pt x="20" y="73"/>
                    </a:lnTo>
                    <a:lnTo>
                      <a:pt x="20" y="68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7" y="60"/>
                    </a:lnTo>
                    <a:lnTo>
                      <a:pt x="27" y="55"/>
                    </a:lnTo>
                    <a:lnTo>
                      <a:pt x="31" y="52"/>
                    </a:lnTo>
                    <a:lnTo>
                      <a:pt x="31" y="49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3" y="36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79" y="13"/>
                    </a:lnTo>
                    <a:lnTo>
                      <a:pt x="84" y="13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101" y="5"/>
                    </a:lnTo>
                    <a:lnTo>
                      <a:pt x="106" y="5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8" y="3"/>
                    </a:lnTo>
                    <a:lnTo>
                      <a:pt x="122" y="3"/>
                    </a:lnTo>
                    <a:lnTo>
                      <a:pt x="127" y="3"/>
                    </a:lnTo>
                    <a:lnTo>
                      <a:pt x="132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44" y="3"/>
                    </a:lnTo>
                    <a:lnTo>
                      <a:pt x="149" y="0"/>
                    </a:lnTo>
                    <a:lnTo>
                      <a:pt x="153" y="3"/>
                    </a:lnTo>
                    <a:lnTo>
                      <a:pt x="158" y="3"/>
                    </a:lnTo>
                    <a:lnTo>
                      <a:pt x="163" y="3"/>
                    </a:lnTo>
                    <a:lnTo>
                      <a:pt x="168" y="3"/>
                    </a:lnTo>
                    <a:lnTo>
                      <a:pt x="172" y="3"/>
                    </a:lnTo>
                    <a:lnTo>
                      <a:pt x="175" y="3"/>
                    </a:lnTo>
                    <a:lnTo>
                      <a:pt x="180" y="3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92" y="5"/>
                    </a:lnTo>
                    <a:lnTo>
                      <a:pt x="196" y="8"/>
                    </a:lnTo>
                    <a:lnTo>
                      <a:pt x="201" y="8"/>
                    </a:lnTo>
                    <a:lnTo>
                      <a:pt x="206" y="8"/>
                    </a:lnTo>
                    <a:lnTo>
                      <a:pt x="206" y="11"/>
                    </a:lnTo>
                    <a:lnTo>
                      <a:pt x="208" y="11"/>
                    </a:lnTo>
                    <a:lnTo>
                      <a:pt x="213" y="13"/>
                    </a:lnTo>
                    <a:lnTo>
                      <a:pt x="218" y="13"/>
                    </a:lnTo>
                    <a:lnTo>
                      <a:pt x="218" y="18"/>
                    </a:lnTo>
                    <a:lnTo>
                      <a:pt x="223" y="18"/>
                    </a:lnTo>
                    <a:lnTo>
                      <a:pt x="227" y="21"/>
                    </a:lnTo>
                    <a:lnTo>
                      <a:pt x="232" y="23"/>
                    </a:lnTo>
                    <a:lnTo>
                      <a:pt x="237" y="23"/>
                    </a:lnTo>
                    <a:lnTo>
                      <a:pt x="237" y="29"/>
                    </a:lnTo>
                    <a:lnTo>
                      <a:pt x="242" y="31"/>
                    </a:lnTo>
                    <a:lnTo>
                      <a:pt x="244" y="31"/>
                    </a:lnTo>
                    <a:lnTo>
                      <a:pt x="244" y="34"/>
                    </a:lnTo>
                    <a:lnTo>
                      <a:pt x="249" y="36"/>
                    </a:lnTo>
                    <a:lnTo>
                      <a:pt x="254" y="36"/>
                    </a:lnTo>
                    <a:lnTo>
                      <a:pt x="254" y="42"/>
                    </a:lnTo>
                    <a:lnTo>
                      <a:pt x="259" y="44"/>
                    </a:lnTo>
                    <a:lnTo>
                      <a:pt x="263" y="44"/>
                    </a:lnTo>
                    <a:lnTo>
                      <a:pt x="263" y="49"/>
                    </a:lnTo>
                    <a:lnTo>
                      <a:pt x="266" y="52"/>
                    </a:lnTo>
                    <a:lnTo>
                      <a:pt x="270" y="55"/>
                    </a:lnTo>
                    <a:lnTo>
                      <a:pt x="270" y="60"/>
                    </a:lnTo>
                    <a:lnTo>
                      <a:pt x="275" y="62"/>
                    </a:lnTo>
                    <a:lnTo>
                      <a:pt x="275" y="65"/>
                    </a:lnTo>
                    <a:lnTo>
                      <a:pt x="280" y="68"/>
                    </a:lnTo>
                    <a:lnTo>
                      <a:pt x="280" y="73"/>
                    </a:lnTo>
                    <a:lnTo>
                      <a:pt x="280" y="75"/>
                    </a:lnTo>
                    <a:lnTo>
                      <a:pt x="282" y="78"/>
                    </a:lnTo>
                    <a:lnTo>
                      <a:pt x="282" y="81"/>
                    </a:lnTo>
                    <a:lnTo>
                      <a:pt x="287" y="86"/>
                    </a:lnTo>
                    <a:lnTo>
                      <a:pt x="287" y="91"/>
                    </a:lnTo>
                    <a:lnTo>
                      <a:pt x="287" y="93"/>
                    </a:lnTo>
                    <a:lnTo>
                      <a:pt x="292" y="96"/>
                    </a:lnTo>
                    <a:lnTo>
                      <a:pt x="292" y="99"/>
                    </a:lnTo>
                    <a:lnTo>
                      <a:pt x="292" y="104"/>
                    </a:lnTo>
                    <a:lnTo>
                      <a:pt x="292" y="106"/>
                    </a:lnTo>
                    <a:lnTo>
                      <a:pt x="292" y="109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7" y="119"/>
                    </a:lnTo>
                    <a:lnTo>
                      <a:pt x="297" y="122"/>
                    </a:lnTo>
                    <a:lnTo>
                      <a:pt x="297" y="125"/>
                    </a:lnTo>
                    <a:lnTo>
                      <a:pt x="297" y="1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E6FB9F51-D3C9-42D7-9510-51EE07411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762"/>
                <a:ext cx="715" cy="1278"/>
              </a:xfrm>
              <a:custGeom>
                <a:avLst/>
                <a:gdLst>
                  <a:gd name="T0" fmla="*/ 715 w 715"/>
                  <a:gd name="T1" fmla="*/ 627 h 1278"/>
                  <a:gd name="T2" fmla="*/ 710 w 715"/>
                  <a:gd name="T3" fmla="*/ 643 h 1278"/>
                  <a:gd name="T4" fmla="*/ 701 w 715"/>
                  <a:gd name="T5" fmla="*/ 658 h 1278"/>
                  <a:gd name="T6" fmla="*/ 684 w 715"/>
                  <a:gd name="T7" fmla="*/ 669 h 1278"/>
                  <a:gd name="T8" fmla="*/ 665 w 715"/>
                  <a:gd name="T9" fmla="*/ 674 h 1278"/>
                  <a:gd name="T10" fmla="*/ 643 w 715"/>
                  <a:gd name="T11" fmla="*/ 674 h 1278"/>
                  <a:gd name="T12" fmla="*/ 624 w 715"/>
                  <a:gd name="T13" fmla="*/ 674 h 1278"/>
                  <a:gd name="T14" fmla="*/ 600 w 715"/>
                  <a:gd name="T15" fmla="*/ 666 h 1278"/>
                  <a:gd name="T16" fmla="*/ 591 w 715"/>
                  <a:gd name="T17" fmla="*/ 656 h 1278"/>
                  <a:gd name="T18" fmla="*/ 584 w 715"/>
                  <a:gd name="T19" fmla="*/ 638 h 1278"/>
                  <a:gd name="T20" fmla="*/ 579 w 715"/>
                  <a:gd name="T21" fmla="*/ 625 h 1278"/>
                  <a:gd name="T22" fmla="*/ 545 w 715"/>
                  <a:gd name="T23" fmla="*/ 182 h 1278"/>
                  <a:gd name="T24" fmla="*/ 545 w 715"/>
                  <a:gd name="T25" fmla="*/ 1231 h 1278"/>
                  <a:gd name="T26" fmla="*/ 541 w 715"/>
                  <a:gd name="T27" fmla="*/ 1247 h 1278"/>
                  <a:gd name="T28" fmla="*/ 526 w 715"/>
                  <a:gd name="T29" fmla="*/ 1260 h 1278"/>
                  <a:gd name="T30" fmla="*/ 514 w 715"/>
                  <a:gd name="T31" fmla="*/ 1270 h 1278"/>
                  <a:gd name="T32" fmla="*/ 490 w 715"/>
                  <a:gd name="T33" fmla="*/ 1275 h 1278"/>
                  <a:gd name="T34" fmla="*/ 467 w 715"/>
                  <a:gd name="T35" fmla="*/ 1278 h 1278"/>
                  <a:gd name="T36" fmla="*/ 445 w 715"/>
                  <a:gd name="T37" fmla="*/ 1278 h 1278"/>
                  <a:gd name="T38" fmla="*/ 421 w 715"/>
                  <a:gd name="T39" fmla="*/ 1275 h 1278"/>
                  <a:gd name="T40" fmla="*/ 404 w 715"/>
                  <a:gd name="T41" fmla="*/ 1268 h 1278"/>
                  <a:gd name="T42" fmla="*/ 388 w 715"/>
                  <a:gd name="T43" fmla="*/ 1252 h 1278"/>
                  <a:gd name="T44" fmla="*/ 383 w 715"/>
                  <a:gd name="T45" fmla="*/ 1234 h 1278"/>
                  <a:gd name="T46" fmla="*/ 380 w 715"/>
                  <a:gd name="T47" fmla="*/ 1216 h 1278"/>
                  <a:gd name="T48" fmla="*/ 335 w 715"/>
                  <a:gd name="T49" fmla="*/ 1224 h 1278"/>
                  <a:gd name="T50" fmla="*/ 330 w 715"/>
                  <a:gd name="T51" fmla="*/ 1242 h 1278"/>
                  <a:gd name="T52" fmla="*/ 321 w 715"/>
                  <a:gd name="T53" fmla="*/ 1257 h 1278"/>
                  <a:gd name="T54" fmla="*/ 309 w 715"/>
                  <a:gd name="T55" fmla="*/ 1268 h 1278"/>
                  <a:gd name="T56" fmla="*/ 292 w 715"/>
                  <a:gd name="T57" fmla="*/ 1275 h 1278"/>
                  <a:gd name="T58" fmla="*/ 271 w 715"/>
                  <a:gd name="T59" fmla="*/ 1278 h 1278"/>
                  <a:gd name="T60" fmla="*/ 244 w 715"/>
                  <a:gd name="T61" fmla="*/ 1278 h 1278"/>
                  <a:gd name="T62" fmla="*/ 223 w 715"/>
                  <a:gd name="T63" fmla="*/ 1275 h 1278"/>
                  <a:gd name="T64" fmla="*/ 206 w 715"/>
                  <a:gd name="T65" fmla="*/ 1270 h 1278"/>
                  <a:gd name="T66" fmla="*/ 182 w 715"/>
                  <a:gd name="T67" fmla="*/ 1257 h 1278"/>
                  <a:gd name="T68" fmla="*/ 173 w 715"/>
                  <a:gd name="T69" fmla="*/ 1242 h 1278"/>
                  <a:gd name="T70" fmla="*/ 170 w 715"/>
                  <a:gd name="T71" fmla="*/ 1224 h 1278"/>
                  <a:gd name="T72" fmla="*/ 139 w 715"/>
                  <a:gd name="T73" fmla="*/ 612 h 1278"/>
                  <a:gd name="T74" fmla="*/ 137 w 715"/>
                  <a:gd name="T75" fmla="*/ 630 h 1278"/>
                  <a:gd name="T76" fmla="*/ 132 w 715"/>
                  <a:gd name="T77" fmla="*/ 646 h 1278"/>
                  <a:gd name="T78" fmla="*/ 122 w 715"/>
                  <a:gd name="T79" fmla="*/ 658 h 1278"/>
                  <a:gd name="T80" fmla="*/ 103 w 715"/>
                  <a:gd name="T81" fmla="*/ 669 h 1278"/>
                  <a:gd name="T82" fmla="*/ 87 w 715"/>
                  <a:gd name="T83" fmla="*/ 674 h 1278"/>
                  <a:gd name="T84" fmla="*/ 65 w 715"/>
                  <a:gd name="T85" fmla="*/ 674 h 1278"/>
                  <a:gd name="T86" fmla="*/ 43 w 715"/>
                  <a:gd name="T87" fmla="*/ 671 h 1278"/>
                  <a:gd name="T88" fmla="*/ 27 w 715"/>
                  <a:gd name="T89" fmla="*/ 666 h 1278"/>
                  <a:gd name="T90" fmla="*/ 12 w 715"/>
                  <a:gd name="T91" fmla="*/ 648 h 1278"/>
                  <a:gd name="T92" fmla="*/ 3 w 715"/>
                  <a:gd name="T93" fmla="*/ 638 h 1278"/>
                  <a:gd name="T94" fmla="*/ 3 w 715"/>
                  <a:gd name="T95" fmla="*/ 620 h 1278"/>
                  <a:gd name="T96" fmla="*/ 3 w 715"/>
                  <a:gd name="T97" fmla="*/ 104 h 1278"/>
                  <a:gd name="T98" fmla="*/ 12 w 715"/>
                  <a:gd name="T99" fmla="*/ 73 h 1278"/>
                  <a:gd name="T100" fmla="*/ 27 w 715"/>
                  <a:gd name="T101" fmla="*/ 47 h 1278"/>
                  <a:gd name="T102" fmla="*/ 58 w 715"/>
                  <a:gd name="T103" fmla="*/ 26 h 1278"/>
                  <a:gd name="T104" fmla="*/ 91 w 715"/>
                  <a:gd name="T105" fmla="*/ 10 h 1278"/>
                  <a:gd name="T106" fmla="*/ 137 w 715"/>
                  <a:gd name="T107" fmla="*/ 3 h 1278"/>
                  <a:gd name="T108" fmla="*/ 187 w 715"/>
                  <a:gd name="T109" fmla="*/ 0 h 1278"/>
                  <a:gd name="T110" fmla="*/ 574 w 715"/>
                  <a:gd name="T111" fmla="*/ 3 h 1278"/>
                  <a:gd name="T112" fmla="*/ 619 w 715"/>
                  <a:gd name="T113" fmla="*/ 8 h 1278"/>
                  <a:gd name="T114" fmla="*/ 658 w 715"/>
                  <a:gd name="T115" fmla="*/ 21 h 1278"/>
                  <a:gd name="T116" fmla="*/ 684 w 715"/>
                  <a:gd name="T117" fmla="*/ 42 h 1278"/>
                  <a:gd name="T118" fmla="*/ 701 w 715"/>
                  <a:gd name="T119" fmla="*/ 65 h 1278"/>
                  <a:gd name="T120" fmla="*/ 715 w 715"/>
                  <a:gd name="T121" fmla="*/ 96 h 12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5"/>
                  <a:gd name="T184" fmla="*/ 0 h 1278"/>
                  <a:gd name="T185" fmla="*/ 715 w 715"/>
                  <a:gd name="T186" fmla="*/ 1278 h 12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5" h="1278">
                    <a:moveTo>
                      <a:pt x="715" y="612"/>
                    </a:moveTo>
                    <a:lnTo>
                      <a:pt x="715" y="614"/>
                    </a:lnTo>
                    <a:lnTo>
                      <a:pt x="715" y="620"/>
                    </a:lnTo>
                    <a:lnTo>
                      <a:pt x="715" y="625"/>
                    </a:lnTo>
                    <a:lnTo>
                      <a:pt x="715" y="627"/>
                    </a:lnTo>
                    <a:lnTo>
                      <a:pt x="715" y="630"/>
                    </a:lnTo>
                    <a:lnTo>
                      <a:pt x="710" y="635"/>
                    </a:lnTo>
                    <a:lnTo>
                      <a:pt x="710" y="638"/>
                    </a:lnTo>
                    <a:lnTo>
                      <a:pt x="710" y="643"/>
                    </a:lnTo>
                    <a:lnTo>
                      <a:pt x="706" y="646"/>
                    </a:lnTo>
                    <a:lnTo>
                      <a:pt x="706" y="648"/>
                    </a:lnTo>
                    <a:lnTo>
                      <a:pt x="701" y="651"/>
                    </a:lnTo>
                    <a:lnTo>
                      <a:pt x="701" y="656"/>
                    </a:lnTo>
                    <a:lnTo>
                      <a:pt x="701" y="658"/>
                    </a:lnTo>
                    <a:lnTo>
                      <a:pt x="696" y="658"/>
                    </a:lnTo>
                    <a:lnTo>
                      <a:pt x="696" y="661"/>
                    </a:lnTo>
                    <a:lnTo>
                      <a:pt x="694" y="661"/>
                    </a:lnTo>
                    <a:lnTo>
                      <a:pt x="689" y="666"/>
                    </a:lnTo>
                    <a:lnTo>
                      <a:pt x="684" y="669"/>
                    </a:lnTo>
                    <a:lnTo>
                      <a:pt x="679" y="671"/>
                    </a:lnTo>
                    <a:lnTo>
                      <a:pt x="674" y="671"/>
                    </a:lnTo>
                    <a:lnTo>
                      <a:pt x="670" y="671"/>
                    </a:lnTo>
                    <a:lnTo>
                      <a:pt x="670" y="674"/>
                    </a:lnTo>
                    <a:lnTo>
                      <a:pt x="665" y="674"/>
                    </a:lnTo>
                    <a:lnTo>
                      <a:pt x="660" y="674"/>
                    </a:lnTo>
                    <a:lnTo>
                      <a:pt x="658" y="674"/>
                    </a:lnTo>
                    <a:lnTo>
                      <a:pt x="653" y="674"/>
                    </a:lnTo>
                    <a:lnTo>
                      <a:pt x="648" y="674"/>
                    </a:lnTo>
                    <a:lnTo>
                      <a:pt x="643" y="674"/>
                    </a:lnTo>
                    <a:lnTo>
                      <a:pt x="639" y="674"/>
                    </a:lnTo>
                    <a:lnTo>
                      <a:pt x="636" y="674"/>
                    </a:lnTo>
                    <a:lnTo>
                      <a:pt x="631" y="674"/>
                    </a:lnTo>
                    <a:lnTo>
                      <a:pt x="627" y="674"/>
                    </a:lnTo>
                    <a:lnTo>
                      <a:pt x="624" y="674"/>
                    </a:lnTo>
                    <a:lnTo>
                      <a:pt x="619" y="671"/>
                    </a:lnTo>
                    <a:lnTo>
                      <a:pt x="615" y="671"/>
                    </a:lnTo>
                    <a:lnTo>
                      <a:pt x="610" y="669"/>
                    </a:lnTo>
                    <a:lnTo>
                      <a:pt x="605" y="666"/>
                    </a:lnTo>
                    <a:lnTo>
                      <a:pt x="600" y="666"/>
                    </a:lnTo>
                    <a:lnTo>
                      <a:pt x="600" y="661"/>
                    </a:lnTo>
                    <a:lnTo>
                      <a:pt x="596" y="661"/>
                    </a:lnTo>
                    <a:lnTo>
                      <a:pt x="596" y="658"/>
                    </a:lnTo>
                    <a:lnTo>
                      <a:pt x="591" y="658"/>
                    </a:lnTo>
                    <a:lnTo>
                      <a:pt x="591" y="656"/>
                    </a:lnTo>
                    <a:lnTo>
                      <a:pt x="588" y="651"/>
                    </a:lnTo>
                    <a:lnTo>
                      <a:pt x="588" y="648"/>
                    </a:lnTo>
                    <a:lnTo>
                      <a:pt x="584" y="646"/>
                    </a:lnTo>
                    <a:lnTo>
                      <a:pt x="584" y="643"/>
                    </a:lnTo>
                    <a:lnTo>
                      <a:pt x="584" y="638"/>
                    </a:lnTo>
                    <a:lnTo>
                      <a:pt x="579" y="635"/>
                    </a:lnTo>
                    <a:lnTo>
                      <a:pt x="579" y="630"/>
                    </a:lnTo>
                    <a:lnTo>
                      <a:pt x="579" y="627"/>
                    </a:lnTo>
                    <a:lnTo>
                      <a:pt x="579" y="625"/>
                    </a:lnTo>
                    <a:lnTo>
                      <a:pt x="579" y="620"/>
                    </a:lnTo>
                    <a:lnTo>
                      <a:pt x="579" y="614"/>
                    </a:lnTo>
                    <a:lnTo>
                      <a:pt x="579" y="612"/>
                    </a:lnTo>
                    <a:lnTo>
                      <a:pt x="579" y="182"/>
                    </a:lnTo>
                    <a:lnTo>
                      <a:pt x="545" y="182"/>
                    </a:lnTo>
                    <a:lnTo>
                      <a:pt x="545" y="1216"/>
                    </a:lnTo>
                    <a:lnTo>
                      <a:pt x="545" y="1221"/>
                    </a:lnTo>
                    <a:lnTo>
                      <a:pt x="545" y="1224"/>
                    </a:lnTo>
                    <a:lnTo>
                      <a:pt x="545" y="1229"/>
                    </a:lnTo>
                    <a:lnTo>
                      <a:pt x="545" y="1231"/>
                    </a:lnTo>
                    <a:lnTo>
                      <a:pt x="545" y="1234"/>
                    </a:lnTo>
                    <a:lnTo>
                      <a:pt x="545" y="1239"/>
                    </a:lnTo>
                    <a:lnTo>
                      <a:pt x="541" y="1242"/>
                    </a:lnTo>
                    <a:lnTo>
                      <a:pt x="541" y="1244"/>
                    </a:lnTo>
                    <a:lnTo>
                      <a:pt x="541" y="1247"/>
                    </a:lnTo>
                    <a:lnTo>
                      <a:pt x="536" y="1252"/>
                    </a:lnTo>
                    <a:lnTo>
                      <a:pt x="536" y="1255"/>
                    </a:lnTo>
                    <a:lnTo>
                      <a:pt x="531" y="1257"/>
                    </a:lnTo>
                    <a:lnTo>
                      <a:pt x="531" y="1260"/>
                    </a:lnTo>
                    <a:lnTo>
                      <a:pt x="526" y="1260"/>
                    </a:lnTo>
                    <a:lnTo>
                      <a:pt x="526" y="1265"/>
                    </a:lnTo>
                    <a:lnTo>
                      <a:pt x="522" y="1268"/>
                    </a:lnTo>
                    <a:lnTo>
                      <a:pt x="519" y="1268"/>
                    </a:lnTo>
                    <a:lnTo>
                      <a:pt x="519" y="1270"/>
                    </a:lnTo>
                    <a:lnTo>
                      <a:pt x="514" y="1270"/>
                    </a:lnTo>
                    <a:lnTo>
                      <a:pt x="510" y="1273"/>
                    </a:lnTo>
                    <a:lnTo>
                      <a:pt x="505" y="1273"/>
                    </a:lnTo>
                    <a:lnTo>
                      <a:pt x="500" y="1275"/>
                    </a:lnTo>
                    <a:lnTo>
                      <a:pt x="495" y="1275"/>
                    </a:lnTo>
                    <a:lnTo>
                      <a:pt x="490" y="1275"/>
                    </a:lnTo>
                    <a:lnTo>
                      <a:pt x="488" y="1278"/>
                    </a:lnTo>
                    <a:lnTo>
                      <a:pt x="483" y="1278"/>
                    </a:lnTo>
                    <a:lnTo>
                      <a:pt x="478" y="1278"/>
                    </a:lnTo>
                    <a:lnTo>
                      <a:pt x="474" y="1278"/>
                    </a:lnTo>
                    <a:lnTo>
                      <a:pt x="467" y="1278"/>
                    </a:lnTo>
                    <a:lnTo>
                      <a:pt x="462" y="1278"/>
                    </a:lnTo>
                    <a:lnTo>
                      <a:pt x="457" y="1278"/>
                    </a:lnTo>
                    <a:lnTo>
                      <a:pt x="452" y="1278"/>
                    </a:lnTo>
                    <a:lnTo>
                      <a:pt x="450" y="1278"/>
                    </a:lnTo>
                    <a:lnTo>
                      <a:pt x="445" y="1278"/>
                    </a:lnTo>
                    <a:lnTo>
                      <a:pt x="440" y="1278"/>
                    </a:lnTo>
                    <a:lnTo>
                      <a:pt x="435" y="1275"/>
                    </a:lnTo>
                    <a:lnTo>
                      <a:pt x="431" y="1275"/>
                    </a:lnTo>
                    <a:lnTo>
                      <a:pt x="426" y="1275"/>
                    </a:lnTo>
                    <a:lnTo>
                      <a:pt x="421" y="1275"/>
                    </a:lnTo>
                    <a:lnTo>
                      <a:pt x="416" y="1273"/>
                    </a:lnTo>
                    <a:lnTo>
                      <a:pt x="414" y="1273"/>
                    </a:lnTo>
                    <a:lnTo>
                      <a:pt x="414" y="1270"/>
                    </a:lnTo>
                    <a:lnTo>
                      <a:pt x="409" y="1270"/>
                    </a:lnTo>
                    <a:lnTo>
                      <a:pt x="404" y="1268"/>
                    </a:lnTo>
                    <a:lnTo>
                      <a:pt x="400" y="1265"/>
                    </a:lnTo>
                    <a:lnTo>
                      <a:pt x="397" y="1260"/>
                    </a:lnTo>
                    <a:lnTo>
                      <a:pt x="392" y="1257"/>
                    </a:lnTo>
                    <a:lnTo>
                      <a:pt x="392" y="1255"/>
                    </a:lnTo>
                    <a:lnTo>
                      <a:pt x="388" y="1252"/>
                    </a:lnTo>
                    <a:lnTo>
                      <a:pt x="388" y="1247"/>
                    </a:lnTo>
                    <a:lnTo>
                      <a:pt x="383" y="1244"/>
                    </a:lnTo>
                    <a:lnTo>
                      <a:pt x="383" y="1242"/>
                    </a:lnTo>
                    <a:lnTo>
                      <a:pt x="383" y="1239"/>
                    </a:lnTo>
                    <a:lnTo>
                      <a:pt x="383" y="1234"/>
                    </a:lnTo>
                    <a:lnTo>
                      <a:pt x="380" y="1231"/>
                    </a:lnTo>
                    <a:lnTo>
                      <a:pt x="380" y="1229"/>
                    </a:lnTo>
                    <a:lnTo>
                      <a:pt x="380" y="1224"/>
                    </a:lnTo>
                    <a:lnTo>
                      <a:pt x="380" y="1221"/>
                    </a:lnTo>
                    <a:lnTo>
                      <a:pt x="380" y="1216"/>
                    </a:lnTo>
                    <a:lnTo>
                      <a:pt x="380" y="604"/>
                    </a:lnTo>
                    <a:lnTo>
                      <a:pt x="335" y="604"/>
                    </a:lnTo>
                    <a:lnTo>
                      <a:pt x="335" y="1216"/>
                    </a:lnTo>
                    <a:lnTo>
                      <a:pt x="335" y="1221"/>
                    </a:lnTo>
                    <a:lnTo>
                      <a:pt x="335" y="1224"/>
                    </a:lnTo>
                    <a:lnTo>
                      <a:pt x="335" y="1229"/>
                    </a:lnTo>
                    <a:lnTo>
                      <a:pt x="335" y="1231"/>
                    </a:lnTo>
                    <a:lnTo>
                      <a:pt x="335" y="1234"/>
                    </a:lnTo>
                    <a:lnTo>
                      <a:pt x="335" y="1239"/>
                    </a:lnTo>
                    <a:lnTo>
                      <a:pt x="330" y="1242"/>
                    </a:lnTo>
                    <a:lnTo>
                      <a:pt x="330" y="1244"/>
                    </a:lnTo>
                    <a:lnTo>
                      <a:pt x="330" y="1247"/>
                    </a:lnTo>
                    <a:lnTo>
                      <a:pt x="326" y="1252"/>
                    </a:lnTo>
                    <a:lnTo>
                      <a:pt x="326" y="1255"/>
                    </a:lnTo>
                    <a:lnTo>
                      <a:pt x="321" y="1257"/>
                    </a:lnTo>
                    <a:lnTo>
                      <a:pt x="321" y="1260"/>
                    </a:lnTo>
                    <a:lnTo>
                      <a:pt x="318" y="1260"/>
                    </a:lnTo>
                    <a:lnTo>
                      <a:pt x="318" y="1265"/>
                    </a:lnTo>
                    <a:lnTo>
                      <a:pt x="314" y="1268"/>
                    </a:lnTo>
                    <a:lnTo>
                      <a:pt x="309" y="1268"/>
                    </a:lnTo>
                    <a:lnTo>
                      <a:pt x="309" y="1270"/>
                    </a:lnTo>
                    <a:lnTo>
                      <a:pt x="304" y="1270"/>
                    </a:lnTo>
                    <a:lnTo>
                      <a:pt x="302" y="1273"/>
                    </a:lnTo>
                    <a:lnTo>
                      <a:pt x="297" y="1273"/>
                    </a:lnTo>
                    <a:lnTo>
                      <a:pt x="292" y="1275"/>
                    </a:lnTo>
                    <a:lnTo>
                      <a:pt x="287" y="1275"/>
                    </a:lnTo>
                    <a:lnTo>
                      <a:pt x="283" y="1275"/>
                    </a:lnTo>
                    <a:lnTo>
                      <a:pt x="278" y="1278"/>
                    </a:lnTo>
                    <a:lnTo>
                      <a:pt x="275" y="1278"/>
                    </a:lnTo>
                    <a:lnTo>
                      <a:pt x="271" y="1278"/>
                    </a:lnTo>
                    <a:lnTo>
                      <a:pt x="266" y="1278"/>
                    </a:lnTo>
                    <a:lnTo>
                      <a:pt x="256" y="1278"/>
                    </a:lnTo>
                    <a:lnTo>
                      <a:pt x="251" y="1278"/>
                    </a:lnTo>
                    <a:lnTo>
                      <a:pt x="247" y="1278"/>
                    </a:lnTo>
                    <a:lnTo>
                      <a:pt x="244" y="1278"/>
                    </a:lnTo>
                    <a:lnTo>
                      <a:pt x="239" y="1278"/>
                    </a:lnTo>
                    <a:lnTo>
                      <a:pt x="235" y="1278"/>
                    </a:lnTo>
                    <a:lnTo>
                      <a:pt x="230" y="1278"/>
                    </a:lnTo>
                    <a:lnTo>
                      <a:pt x="228" y="1275"/>
                    </a:lnTo>
                    <a:lnTo>
                      <a:pt x="223" y="1275"/>
                    </a:lnTo>
                    <a:lnTo>
                      <a:pt x="218" y="1275"/>
                    </a:lnTo>
                    <a:lnTo>
                      <a:pt x="213" y="1275"/>
                    </a:lnTo>
                    <a:lnTo>
                      <a:pt x="208" y="1273"/>
                    </a:lnTo>
                    <a:lnTo>
                      <a:pt x="206" y="1273"/>
                    </a:lnTo>
                    <a:lnTo>
                      <a:pt x="206" y="1270"/>
                    </a:lnTo>
                    <a:lnTo>
                      <a:pt x="201" y="1270"/>
                    </a:lnTo>
                    <a:lnTo>
                      <a:pt x="196" y="1268"/>
                    </a:lnTo>
                    <a:lnTo>
                      <a:pt x="192" y="1265"/>
                    </a:lnTo>
                    <a:lnTo>
                      <a:pt x="187" y="1260"/>
                    </a:lnTo>
                    <a:lnTo>
                      <a:pt x="182" y="1257"/>
                    </a:lnTo>
                    <a:lnTo>
                      <a:pt x="182" y="1255"/>
                    </a:lnTo>
                    <a:lnTo>
                      <a:pt x="177" y="1252"/>
                    </a:lnTo>
                    <a:lnTo>
                      <a:pt x="177" y="1247"/>
                    </a:lnTo>
                    <a:lnTo>
                      <a:pt x="173" y="1244"/>
                    </a:lnTo>
                    <a:lnTo>
                      <a:pt x="173" y="1242"/>
                    </a:lnTo>
                    <a:lnTo>
                      <a:pt x="173" y="1239"/>
                    </a:lnTo>
                    <a:lnTo>
                      <a:pt x="173" y="1234"/>
                    </a:lnTo>
                    <a:lnTo>
                      <a:pt x="170" y="1231"/>
                    </a:lnTo>
                    <a:lnTo>
                      <a:pt x="170" y="1229"/>
                    </a:lnTo>
                    <a:lnTo>
                      <a:pt x="170" y="1224"/>
                    </a:lnTo>
                    <a:lnTo>
                      <a:pt x="170" y="1221"/>
                    </a:lnTo>
                    <a:lnTo>
                      <a:pt x="170" y="1216"/>
                    </a:lnTo>
                    <a:lnTo>
                      <a:pt x="170" y="182"/>
                    </a:lnTo>
                    <a:lnTo>
                      <a:pt x="139" y="182"/>
                    </a:lnTo>
                    <a:lnTo>
                      <a:pt x="139" y="612"/>
                    </a:lnTo>
                    <a:lnTo>
                      <a:pt x="139" y="614"/>
                    </a:lnTo>
                    <a:lnTo>
                      <a:pt x="137" y="620"/>
                    </a:lnTo>
                    <a:lnTo>
                      <a:pt x="137" y="625"/>
                    </a:lnTo>
                    <a:lnTo>
                      <a:pt x="137" y="627"/>
                    </a:lnTo>
                    <a:lnTo>
                      <a:pt x="137" y="630"/>
                    </a:lnTo>
                    <a:lnTo>
                      <a:pt x="137" y="635"/>
                    </a:lnTo>
                    <a:lnTo>
                      <a:pt x="137" y="638"/>
                    </a:lnTo>
                    <a:lnTo>
                      <a:pt x="132" y="643"/>
                    </a:lnTo>
                    <a:lnTo>
                      <a:pt x="132" y="646"/>
                    </a:lnTo>
                    <a:lnTo>
                      <a:pt x="132" y="648"/>
                    </a:lnTo>
                    <a:lnTo>
                      <a:pt x="127" y="648"/>
                    </a:lnTo>
                    <a:lnTo>
                      <a:pt x="127" y="651"/>
                    </a:lnTo>
                    <a:lnTo>
                      <a:pt x="127" y="656"/>
                    </a:lnTo>
                    <a:lnTo>
                      <a:pt x="122" y="658"/>
                    </a:lnTo>
                    <a:lnTo>
                      <a:pt x="118" y="661"/>
                    </a:lnTo>
                    <a:lnTo>
                      <a:pt x="113" y="666"/>
                    </a:lnTo>
                    <a:lnTo>
                      <a:pt x="108" y="666"/>
                    </a:lnTo>
                    <a:lnTo>
                      <a:pt x="108" y="669"/>
                    </a:lnTo>
                    <a:lnTo>
                      <a:pt x="103" y="669"/>
                    </a:lnTo>
                    <a:lnTo>
                      <a:pt x="103" y="671"/>
                    </a:lnTo>
                    <a:lnTo>
                      <a:pt x="101" y="671"/>
                    </a:lnTo>
                    <a:lnTo>
                      <a:pt x="96" y="671"/>
                    </a:lnTo>
                    <a:lnTo>
                      <a:pt x="91" y="674"/>
                    </a:lnTo>
                    <a:lnTo>
                      <a:pt x="87" y="674"/>
                    </a:lnTo>
                    <a:lnTo>
                      <a:pt x="82" y="674"/>
                    </a:lnTo>
                    <a:lnTo>
                      <a:pt x="77" y="674"/>
                    </a:lnTo>
                    <a:lnTo>
                      <a:pt x="75" y="674"/>
                    </a:lnTo>
                    <a:lnTo>
                      <a:pt x="70" y="674"/>
                    </a:lnTo>
                    <a:lnTo>
                      <a:pt x="65" y="674"/>
                    </a:lnTo>
                    <a:lnTo>
                      <a:pt x="63" y="674"/>
                    </a:lnTo>
                    <a:lnTo>
                      <a:pt x="58" y="674"/>
                    </a:lnTo>
                    <a:lnTo>
                      <a:pt x="53" y="674"/>
                    </a:lnTo>
                    <a:lnTo>
                      <a:pt x="48" y="674"/>
                    </a:lnTo>
                    <a:lnTo>
                      <a:pt x="43" y="671"/>
                    </a:lnTo>
                    <a:lnTo>
                      <a:pt x="39" y="671"/>
                    </a:lnTo>
                    <a:lnTo>
                      <a:pt x="34" y="669"/>
                    </a:lnTo>
                    <a:lnTo>
                      <a:pt x="32" y="669"/>
                    </a:lnTo>
                    <a:lnTo>
                      <a:pt x="32" y="666"/>
                    </a:lnTo>
                    <a:lnTo>
                      <a:pt x="27" y="666"/>
                    </a:lnTo>
                    <a:lnTo>
                      <a:pt x="22" y="661"/>
                    </a:lnTo>
                    <a:lnTo>
                      <a:pt x="17" y="658"/>
                    </a:lnTo>
                    <a:lnTo>
                      <a:pt x="12" y="656"/>
                    </a:lnTo>
                    <a:lnTo>
                      <a:pt x="12" y="651"/>
                    </a:lnTo>
                    <a:lnTo>
                      <a:pt x="12" y="648"/>
                    </a:lnTo>
                    <a:lnTo>
                      <a:pt x="8" y="648"/>
                    </a:lnTo>
                    <a:lnTo>
                      <a:pt x="8" y="646"/>
                    </a:lnTo>
                    <a:lnTo>
                      <a:pt x="8" y="643"/>
                    </a:lnTo>
                    <a:lnTo>
                      <a:pt x="3" y="638"/>
                    </a:lnTo>
                    <a:lnTo>
                      <a:pt x="3" y="635"/>
                    </a:lnTo>
                    <a:lnTo>
                      <a:pt x="3" y="630"/>
                    </a:lnTo>
                    <a:lnTo>
                      <a:pt x="3" y="627"/>
                    </a:lnTo>
                    <a:lnTo>
                      <a:pt x="3" y="625"/>
                    </a:lnTo>
                    <a:lnTo>
                      <a:pt x="3" y="620"/>
                    </a:lnTo>
                    <a:lnTo>
                      <a:pt x="3" y="614"/>
                    </a:lnTo>
                    <a:lnTo>
                      <a:pt x="0" y="612"/>
                    </a:lnTo>
                    <a:lnTo>
                      <a:pt x="0" y="119"/>
                    </a:lnTo>
                    <a:lnTo>
                      <a:pt x="3" y="114"/>
                    </a:lnTo>
                    <a:lnTo>
                      <a:pt x="3" y="104"/>
                    </a:lnTo>
                    <a:lnTo>
                      <a:pt x="3" y="96"/>
                    </a:lnTo>
                    <a:lnTo>
                      <a:pt x="3" y="91"/>
                    </a:lnTo>
                    <a:lnTo>
                      <a:pt x="8" y="83"/>
                    </a:lnTo>
                    <a:lnTo>
                      <a:pt x="8" y="78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7" y="62"/>
                    </a:lnTo>
                    <a:lnTo>
                      <a:pt x="22" y="57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34" y="42"/>
                    </a:lnTo>
                    <a:lnTo>
                      <a:pt x="39" y="39"/>
                    </a:lnTo>
                    <a:lnTo>
                      <a:pt x="43" y="34"/>
                    </a:lnTo>
                    <a:lnTo>
                      <a:pt x="48" y="29"/>
                    </a:lnTo>
                    <a:lnTo>
                      <a:pt x="58" y="26"/>
                    </a:lnTo>
                    <a:lnTo>
                      <a:pt x="63" y="21"/>
                    </a:lnTo>
                    <a:lnTo>
                      <a:pt x="65" y="18"/>
                    </a:lnTo>
                    <a:lnTo>
                      <a:pt x="75" y="16"/>
                    </a:lnTo>
                    <a:lnTo>
                      <a:pt x="82" y="10"/>
                    </a:lnTo>
                    <a:lnTo>
                      <a:pt x="91" y="10"/>
                    </a:lnTo>
                    <a:lnTo>
                      <a:pt x="96" y="8"/>
                    </a:lnTo>
                    <a:lnTo>
                      <a:pt x="103" y="5"/>
                    </a:lnTo>
                    <a:lnTo>
                      <a:pt x="113" y="5"/>
                    </a:lnTo>
                    <a:lnTo>
                      <a:pt x="127" y="3"/>
                    </a:lnTo>
                    <a:lnTo>
                      <a:pt x="137" y="3"/>
                    </a:lnTo>
                    <a:lnTo>
                      <a:pt x="144" y="3"/>
                    </a:lnTo>
                    <a:lnTo>
                      <a:pt x="153" y="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531" y="0"/>
                    </a:lnTo>
                    <a:lnTo>
                      <a:pt x="541" y="0"/>
                    </a:lnTo>
                    <a:lnTo>
                      <a:pt x="553" y="0"/>
                    </a:lnTo>
                    <a:lnTo>
                      <a:pt x="562" y="0"/>
                    </a:lnTo>
                    <a:lnTo>
                      <a:pt x="574" y="3"/>
                    </a:lnTo>
                    <a:lnTo>
                      <a:pt x="584" y="3"/>
                    </a:lnTo>
                    <a:lnTo>
                      <a:pt x="591" y="3"/>
                    </a:lnTo>
                    <a:lnTo>
                      <a:pt x="600" y="5"/>
                    </a:lnTo>
                    <a:lnTo>
                      <a:pt x="610" y="5"/>
                    </a:lnTo>
                    <a:lnTo>
                      <a:pt x="619" y="8"/>
                    </a:lnTo>
                    <a:lnTo>
                      <a:pt x="627" y="10"/>
                    </a:lnTo>
                    <a:lnTo>
                      <a:pt x="636" y="10"/>
                    </a:lnTo>
                    <a:lnTo>
                      <a:pt x="639" y="16"/>
                    </a:lnTo>
                    <a:lnTo>
                      <a:pt x="648" y="18"/>
                    </a:lnTo>
                    <a:lnTo>
                      <a:pt x="658" y="21"/>
                    </a:lnTo>
                    <a:lnTo>
                      <a:pt x="660" y="26"/>
                    </a:lnTo>
                    <a:lnTo>
                      <a:pt x="665" y="29"/>
                    </a:lnTo>
                    <a:lnTo>
                      <a:pt x="674" y="34"/>
                    </a:lnTo>
                    <a:lnTo>
                      <a:pt x="679" y="39"/>
                    </a:lnTo>
                    <a:lnTo>
                      <a:pt x="684" y="42"/>
                    </a:lnTo>
                    <a:lnTo>
                      <a:pt x="689" y="47"/>
                    </a:lnTo>
                    <a:lnTo>
                      <a:pt x="694" y="49"/>
                    </a:lnTo>
                    <a:lnTo>
                      <a:pt x="696" y="57"/>
                    </a:lnTo>
                    <a:lnTo>
                      <a:pt x="701" y="62"/>
                    </a:lnTo>
                    <a:lnTo>
                      <a:pt x="701" y="65"/>
                    </a:lnTo>
                    <a:lnTo>
                      <a:pt x="706" y="73"/>
                    </a:lnTo>
                    <a:lnTo>
                      <a:pt x="706" y="78"/>
                    </a:lnTo>
                    <a:lnTo>
                      <a:pt x="710" y="83"/>
                    </a:lnTo>
                    <a:lnTo>
                      <a:pt x="710" y="91"/>
                    </a:lnTo>
                    <a:lnTo>
                      <a:pt x="715" y="96"/>
                    </a:lnTo>
                    <a:lnTo>
                      <a:pt x="715" y="104"/>
                    </a:lnTo>
                    <a:lnTo>
                      <a:pt x="715" y="114"/>
                    </a:lnTo>
                    <a:lnTo>
                      <a:pt x="715" y="119"/>
                    </a:lnTo>
                    <a:lnTo>
                      <a:pt x="715" y="6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10496DC9-FACE-4A2A-B73C-D399C8F384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2760"/>
                <a:ext cx="2156" cy="518"/>
              </a:xfrm>
              <a:custGeom>
                <a:avLst/>
                <a:gdLst>
                  <a:gd name="T0" fmla="*/ 1941 w 2156"/>
                  <a:gd name="T1" fmla="*/ 363 h 518"/>
                  <a:gd name="T2" fmla="*/ 1903 w 2156"/>
                  <a:gd name="T3" fmla="*/ 353 h 518"/>
                  <a:gd name="T4" fmla="*/ 1865 w 2156"/>
                  <a:gd name="T5" fmla="*/ 342 h 518"/>
                  <a:gd name="T6" fmla="*/ 1824 w 2156"/>
                  <a:gd name="T7" fmla="*/ 319 h 518"/>
                  <a:gd name="T8" fmla="*/ 1798 w 2156"/>
                  <a:gd name="T9" fmla="*/ 298 h 518"/>
                  <a:gd name="T10" fmla="*/ 1786 w 2156"/>
                  <a:gd name="T11" fmla="*/ 270 h 518"/>
                  <a:gd name="T12" fmla="*/ 1788 w 2156"/>
                  <a:gd name="T13" fmla="*/ 241 h 518"/>
                  <a:gd name="T14" fmla="*/ 1803 w 2156"/>
                  <a:gd name="T15" fmla="*/ 215 h 518"/>
                  <a:gd name="T16" fmla="*/ 1829 w 2156"/>
                  <a:gd name="T17" fmla="*/ 192 h 518"/>
                  <a:gd name="T18" fmla="*/ 1865 w 2156"/>
                  <a:gd name="T19" fmla="*/ 174 h 518"/>
                  <a:gd name="T20" fmla="*/ 1903 w 2156"/>
                  <a:gd name="T21" fmla="*/ 161 h 518"/>
                  <a:gd name="T22" fmla="*/ 1941 w 2156"/>
                  <a:gd name="T23" fmla="*/ 153 h 518"/>
                  <a:gd name="T24" fmla="*/ 1982 w 2156"/>
                  <a:gd name="T25" fmla="*/ 153 h 518"/>
                  <a:gd name="T26" fmla="*/ 2020 w 2156"/>
                  <a:gd name="T27" fmla="*/ 156 h 518"/>
                  <a:gd name="T28" fmla="*/ 2054 w 2156"/>
                  <a:gd name="T29" fmla="*/ 161 h 518"/>
                  <a:gd name="T30" fmla="*/ 2089 w 2156"/>
                  <a:gd name="T31" fmla="*/ 179 h 518"/>
                  <a:gd name="T32" fmla="*/ 2120 w 2156"/>
                  <a:gd name="T33" fmla="*/ 194 h 518"/>
                  <a:gd name="T34" fmla="*/ 2142 w 2156"/>
                  <a:gd name="T35" fmla="*/ 223 h 518"/>
                  <a:gd name="T36" fmla="*/ 2152 w 2156"/>
                  <a:gd name="T37" fmla="*/ 249 h 518"/>
                  <a:gd name="T38" fmla="*/ 2152 w 2156"/>
                  <a:gd name="T39" fmla="*/ 275 h 518"/>
                  <a:gd name="T40" fmla="*/ 2137 w 2156"/>
                  <a:gd name="T41" fmla="*/ 303 h 518"/>
                  <a:gd name="T42" fmla="*/ 2111 w 2156"/>
                  <a:gd name="T43" fmla="*/ 327 h 518"/>
                  <a:gd name="T44" fmla="*/ 2073 w 2156"/>
                  <a:gd name="T45" fmla="*/ 347 h 518"/>
                  <a:gd name="T46" fmla="*/ 2037 w 2156"/>
                  <a:gd name="T47" fmla="*/ 358 h 518"/>
                  <a:gd name="T48" fmla="*/ 1999 w 2156"/>
                  <a:gd name="T49" fmla="*/ 363 h 518"/>
                  <a:gd name="T50" fmla="*/ 906 w 2156"/>
                  <a:gd name="T51" fmla="*/ 513 h 518"/>
                  <a:gd name="T52" fmla="*/ 873 w 2156"/>
                  <a:gd name="T53" fmla="*/ 508 h 518"/>
                  <a:gd name="T54" fmla="*/ 839 w 2156"/>
                  <a:gd name="T55" fmla="*/ 490 h 518"/>
                  <a:gd name="T56" fmla="*/ 837 w 2156"/>
                  <a:gd name="T57" fmla="*/ 461 h 518"/>
                  <a:gd name="T58" fmla="*/ 849 w 2156"/>
                  <a:gd name="T59" fmla="*/ 438 h 518"/>
                  <a:gd name="T60" fmla="*/ 880 w 2156"/>
                  <a:gd name="T61" fmla="*/ 425 h 518"/>
                  <a:gd name="T62" fmla="*/ 923 w 2156"/>
                  <a:gd name="T63" fmla="*/ 417 h 518"/>
                  <a:gd name="T64" fmla="*/ 58 w 2156"/>
                  <a:gd name="T65" fmla="*/ 391 h 518"/>
                  <a:gd name="T66" fmla="*/ 17 w 2156"/>
                  <a:gd name="T67" fmla="*/ 376 h 518"/>
                  <a:gd name="T68" fmla="*/ 0 w 2156"/>
                  <a:gd name="T69" fmla="*/ 353 h 518"/>
                  <a:gd name="T70" fmla="*/ 0 w 2156"/>
                  <a:gd name="T71" fmla="*/ 319 h 518"/>
                  <a:gd name="T72" fmla="*/ 17 w 2156"/>
                  <a:gd name="T73" fmla="*/ 293 h 518"/>
                  <a:gd name="T74" fmla="*/ 48 w 2156"/>
                  <a:gd name="T75" fmla="*/ 277 h 518"/>
                  <a:gd name="T76" fmla="*/ 933 w 2156"/>
                  <a:gd name="T77" fmla="*/ 275 h 518"/>
                  <a:gd name="T78" fmla="*/ 53 w 2156"/>
                  <a:gd name="T79" fmla="*/ 241 h 518"/>
                  <a:gd name="T80" fmla="*/ 12 w 2156"/>
                  <a:gd name="T81" fmla="*/ 223 h 518"/>
                  <a:gd name="T82" fmla="*/ 0 w 2156"/>
                  <a:gd name="T83" fmla="*/ 194 h 518"/>
                  <a:gd name="T84" fmla="*/ 0 w 2156"/>
                  <a:gd name="T85" fmla="*/ 163 h 518"/>
                  <a:gd name="T86" fmla="*/ 17 w 2156"/>
                  <a:gd name="T87" fmla="*/ 140 h 518"/>
                  <a:gd name="T88" fmla="*/ 53 w 2156"/>
                  <a:gd name="T89" fmla="*/ 127 h 518"/>
                  <a:gd name="T90" fmla="*/ 1516 w 2156"/>
                  <a:gd name="T91" fmla="*/ 99 h 518"/>
                  <a:gd name="T92" fmla="*/ 885 w 2156"/>
                  <a:gd name="T93" fmla="*/ 96 h 518"/>
                  <a:gd name="T94" fmla="*/ 854 w 2156"/>
                  <a:gd name="T95" fmla="*/ 83 h 518"/>
                  <a:gd name="T96" fmla="*/ 837 w 2156"/>
                  <a:gd name="T97" fmla="*/ 57 h 518"/>
                  <a:gd name="T98" fmla="*/ 839 w 2156"/>
                  <a:gd name="T99" fmla="*/ 34 h 518"/>
                  <a:gd name="T100" fmla="*/ 863 w 2156"/>
                  <a:gd name="T101" fmla="*/ 10 h 518"/>
                  <a:gd name="T102" fmla="*/ 902 w 2156"/>
                  <a:gd name="T103" fmla="*/ 0 h 518"/>
                  <a:gd name="T104" fmla="*/ 1640 w 2156"/>
                  <a:gd name="T105" fmla="*/ 3 h 518"/>
                  <a:gd name="T106" fmla="*/ 1712 w 2156"/>
                  <a:gd name="T107" fmla="*/ 23 h 518"/>
                  <a:gd name="T108" fmla="*/ 1750 w 2156"/>
                  <a:gd name="T109" fmla="*/ 65 h 518"/>
                  <a:gd name="T110" fmla="*/ 1769 w 2156"/>
                  <a:gd name="T111" fmla="*/ 127 h 518"/>
                  <a:gd name="T112" fmla="*/ 1760 w 2156"/>
                  <a:gd name="T113" fmla="*/ 436 h 518"/>
                  <a:gd name="T114" fmla="*/ 1728 w 2156"/>
                  <a:gd name="T115" fmla="*/ 482 h 518"/>
                  <a:gd name="T116" fmla="*/ 1669 w 2156"/>
                  <a:gd name="T117" fmla="*/ 508 h 5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56"/>
                  <a:gd name="T178" fmla="*/ 0 h 518"/>
                  <a:gd name="T179" fmla="*/ 2156 w 2156"/>
                  <a:gd name="T180" fmla="*/ 518 h 51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56" h="518">
                    <a:moveTo>
                      <a:pt x="1977" y="363"/>
                    </a:moveTo>
                    <a:lnTo>
                      <a:pt x="1972" y="363"/>
                    </a:lnTo>
                    <a:lnTo>
                      <a:pt x="1967" y="363"/>
                    </a:lnTo>
                    <a:lnTo>
                      <a:pt x="1963" y="363"/>
                    </a:lnTo>
                    <a:lnTo>
                      <a:pt x="1958" y="363"/>
                    </a:lnTo>
                    <a:lnTo>
                      <a:pt x="1956" y="363"/>
                    </a:lnTo>
                    <a:lnTo>
                      <a:pt x="1951" y="363"/>
                    </a:lnTo>
                    <a:lnTo>
                      <a:pt x="1946" y="363"/>
                    </a:lnTo>
                    <a:lnTo>
                      <a:pt x="1941" y="363"/>
                    </a:lnTo>
                    <a:lnTo>
                      <a:pt x="1939" y="360"/>
                    </a:lnTo>
                    <a:lnTo>
                      <a:pt x="1934" y="360"/>
                    </a:lnTo>
                    <a:lnTo>
                      <a:pt x="1929" y="360"/>
                    </a:lnTo>
                    <a:lnTo>
                      <a:pt x="1924" y="360"/>
                    </a:lnTo>
                    <a:lnTo>
                      <a:pt x="1920" y="360"/>
                    </a:lnTo>
                    <a:lnTo>
                      <a:pt x="1915" y="358"/>
                    </a:lnTo>
                    <a:lnTo>
                      <a:pt x="1913" y="358"/>
                    </a:lnTo>
                    <a:lnTo>
                      <a:pt x="1908" y="358"/>
                    </a:lnTo>
                    <a:lnTo>
                      <a:pt x="1903" y="353"/>
                    </a:lnTo>
                    <a:lnTo>
                      <a:pt x="1898" y="353"/>
                    </a:lnTo>
                    <a:lnTo>
                      <a:pt x="1893" y="353"/>
                    </a:lnTo>
                    <a:lnTo>
                      <a:pt x="1889" y="353"/>
                    </a:lnTo>
                    <a:lnTo>
                      <a:pt x="1884" y="353"/>
                    </a:lnTo>
                    <a:lnTo>
                      <a:pt x="1879" y="347"/>
                    </a:lnTo>
                    <a:lnTo>
                      <a:pt x="1877" y="347"/>
                    </a:lnTo>
                    <a:lnTo>
                      <a:pt x="1872" y="345"/>
                    </a:lnTo>
                    <a:lnTo>
                      <a:pt x="1867" y="345"/>
                    </a:lnTo>
                    <a:lnTo>
                      <a:pt x="1865" y="342"/>
                    </a:lnTo>
                    <a:lnTo>
                      <a:pt x="1860" y="342"/>
                    </a:lnTo>
                    <a:lnTo>
                      <a:pt x="1855" y="340"/>
                    </a:lnTo>
                    <a:lnTo>
                      <a:pt x="1850" y="334"/>
                    </a:lnTo>
                    <a:lnTo>
                      <a:pt x="1846" y="332"/>
                    </a:lnTo>
                    <a:lnTo>
                      <a:pt x="1843" y="332"/>
                    </a:lnTo>
                    <a:lnTo>
                      <a:pt x="1838" y="329"/>
                    </a:lnTo>
                    <a:lnTo>
                      <a:pt x="1834" y="327"/>
                    </a:lnTo>
                    <a:lnTo>
                      <a:pt x="1829" y="321"/>
                    </a:lnTo>
                    <a:lnTo>
                      <a:pt x="1824" y="319"/>
                    </a:lnTo>
                    <a:lnTo>
                      <a:pt x="1819" y="319"/>
                    </a:lnTo>
                    <a:lnTo>
                      <a:pt x="1819" y="316"/>
                    </a:lnTo>
                    <a:lnTo>
                      <a:pt x="1815" y="311"/>
                    </a:lnTo>
                    <a:lnTo>
                      <a:pt x="1810" y="311"/>
                    </a:lnTo>
                    <a:lnTo>
                      <a:pt x="1807" y="308"/>
                    </a:lnTo>
                    <a:lnTo>
                      <a:pt x="1803" y="303"/>
                    </a:lnTo>
                    <a:lnTo>
                      <a:pt x="1803" y="301"/>
                    </a:lnTo>
                    <a:lnTo>
                      <a:pt x="1803" y="298"/>
                    </a:lnTo>
                    <a:lnTo>
                      <a:pt x="1798" y="298"/>
                    </a:lnTo>
                    <a:lnTo>
                      <a:pt x="1798" y="293"/>
                    </a:lnTo>
                    <a:lnTo>
                      <a:pt x="1793" y="290"/>
                    </a:lnTo>
                    <a:lnTo>
                      <a:pt x="1793" y="288"/>
                    </a:lnTo>
                    <a:lnTo>
                      <a:pt x="1788" y="285"/>
                    </a:lnTo>
                    <a:lnTo>
                      <a:pt x="1788" y="280"/>
                    </a:lnTo>
                    <a:lnTo>
                      <a:pt x="1788" y="277"/>
                    </a:lnTo>
                    <a:lnTo>
                      <a:pt x="1788" y="275"/>
                    </a:lnTo>
                    <a:lnTo>
                      <a:pt x="1786" y="272"/>
                    </a:lnTo>
                    <a:lnTo>
                      <a:pt x="1786" y="270"/>
                    </a:lnTo>
                    <a:lnTo>
                      <a:pt x="1786" y="267"/>
                    </a:lnTo>
                    <a:lnTo>
                      <a:pt x="1786" y="262"/>
                    </a:lnTo>
                    <a:lnTo>
                      <a:pt x="1786" y="259"/>
                    </a:lnTo>
                    <a:lnTo>
                      <a:pt x="1786" y="257"/>
                    </a:lnTo>
                    <a:lnTo>
                      <a:pt x="1786" y="254"/>
                    </a:lnTo>
                    <a:lnTo>
                      <a:pt x="1786" y="249"/>
                    </a:lnTo>
                    <a:lnTo>
                      <a:pt x="1786" y="246"/>
                    </a:lnTo>
                    <a:lnTo>
                      <a:pt x="1786" y="244"/>
                    </a:lnTo>
                    <a:lnTo>
                      <a:pt x="1788" y="241"/>
                    </a:lnTo>
                    <a:lnTo>
                      <a:pt x="1788" y="236"/>
                    </a:lnTo>
                    <a:lnTo>
                      <a:pt x="1788" y="233"/>
                    </a:lnTo>
                    <a:lnTo>
                      <a:pt x="1788" y="231"/>
                    </a:lnTo>
                    <a:lnTo>
                      <a:pt x="1793" y="228"/>
                    </a:lnTo>
                    <a:lnTo>
                      <a:pt x="1793" y="226"/>
                    </a:lnTo>
                    <a:lnTo>
                      <a:pt x="1798" y="223"/>
                    </a:lnTo>
                    <a:lnTo>
                      <a:pt x="1798" y="218"/>
                    </a:lnTo>
                    <a:lnTo>
                      <a:pt x="1803" y="218"/>
                    </a:lnTo>
                    <a:lnTo>
                      <a:pt x="1803" y="215"/>
                    </a:lnTo>
                    <a:lnTo>
                      <a:pt x="1803" y="213"/>
                    </a:lnTo>
                    <a:lnTo>
                      <a:pt x="1807" y="210"/>
                    </a:lnTo>
                    <a:lnTo>
                      <a:pt x="1810" y="205"/>
                    </a:lnTo>
                    <a:lnTo>
                      <a:pt x="1815" y="202"/>
                    </a:lnTo>
                    <a:lnTo>
                      <a:pt x="1819" y="200"/>
                    </a:lnTo>
                    <a:lnTo>
                      <a:pt x="1819" y="194"/>
                    </a:lnTo>
                    <a:lnTo>
                      <a:pt x="1824" y="194"/>
                    </a:lnTo>
                    <a:lnTo>
                      <a:pt x="1829" y="194"/>
                    </a:lnTo>
                    <a:lnTo>
                      <a:pt x="1829" y="192"/>
                    </a:lnTo>
                    <a:lnTo>
                      <a:pt x="1834" y="192"/>
                    </a:lnTo>
                    <a:lnTo>
                      <a:pt x="1838" y="187"/>
                    </a:lnTo>
                    <a:lnTo>
                      <a:pt x="1843" y="184"/>
                    </a:lnTo>
                    <a:lnTo>
                      <a:pt x="1846" y="184"/>
                    </a:lnTo>
                    <a:lnTo>
                      <a:pt x="1846" y="181"/>
                    </a:lnTo>
                    <a:lnTo>
                      <a:pt x="1850" y="181"/>
                    </a:lnTo>
                    <a:lnTo>
                      <a:pt x="1855" y="179"/>
                    </a:lnTo>
                    <a:lnTo>
                      <a:pt x="1860" y="174"/>
                    </a:lnTo>
                    <a:lnTo>
                      <a:pt x="1865" y="174"/>
                    </a:lnTo>
                    <a:lnTo>
                      <a:pt x="1867" y="171"/>
                    </a:lnTo>
                    <a:lnTo>
                      <a:pt x="1872" y="171"/>
                    </a:lnTo>
                    <a:lnTo>
                      <a:pt x="1877" y="169"/>
                    </a:lnTo>
                    <a:lnTo>
                      <a:pt x="1879" y="169"/>
                    </a:lnTo>
                    <a:lnTo>
                      <a:pt x="1884" y="163"/>
                    </a:lnTo>
                    <a:lnTo>
                      <a:pt x="1889" y="163"/>
                    </a:lnTo>
                    <a:lnTo>
                      <a:pt x="1893" y="161"/>
                    </a:lnTo>
                    <a:lnTo>
                      <a:pt x="1898" y="161"/>
                    </a:lnTo>
                    <a:lnTo>
                      <a:pt x="1903" y="161"/>
                    </a:lnTo>
                    <a:lnTo>
                      <a:pt x="1908" y="158"/>
                    </a:lnTo>
                    <a:lnTo>
                      <a:pt x="1913" y="158"/>
                    </a:lnTo>
                    <a:lnTo>
                      <a:pt x="1915" y="158"/>
                    </a:lnTo>
                    <a:lnTo>
                      <a:pt x="1920" y="156"/>
                    </a:lnTo>
                    <a:lnTo>
                      <a:pt x="1924" y="156"/>
                    </a:lnTo>
                    <a:lnTo>
                      <a:pt x="1929" y="156"/>
                    </a:lnTo>
                    <a:lnTo>
                      <a:pt x="1934" y="156"/>
                    </a:lnTo>
                    <a:lnTo>
                      <a:pt x="1939" y="156"/>
                    </a:lnTo>
                    <a:lnTo>
                      <a:pt x="1941" y="153"/>
                    </a:lnTo>
                    <a:lnTo>
                      <a:pt x="1946" y="153"/>
                    </a:lnTo>
                    <a:lnTo>
                      <a:pt x="1951" y="153"/>
                    </a:lnTo>
                    <a:lnTo>
                      <a:pt x="1956" y="153"/>
                    </a:lnTo>
                    <a:lnTo>
                      <a:pt x="1958" y="153"/>
                    </a:lnTo>
                    <a:lnTo>
                      <a:pt x="1963" y="153"/>
                    </a:lnTo>
                    <a:lnTo>
                      <a:pt x="1967" y="153"/>
                    </a:lnTo>
                    <a:lnTo>
                      <a:pt x="1972" y="153"/>
                    </a:lnTo>
                    <a:lnTo>
                      <a:pt x="1977" y="153"/>
                    </a:lnTo>
                    <a:lnTo>
                      <a:pt x="1982" y="153"/>
                    </a:lnTo>
                    <a:lnTo>
                      <a:pt x="1984" y="153"/>
                    </a:lnTo>
                    <a:lnTo>
                      <a:pt x="1989" y="153"/>
                    </a:lnTo>
                    <a:lnTo>
                      <a:pt x="1994" y="153"/>
                    </a:lnTo>
                    <a:lnTo>
                      <a:pt x="1999" y="153"/>
                    </a:lnTo>
                    <a:lnTo>
                      <a:pt x="2003" y="153"/>
                    </a:lnTo>
                    <a:lnTo>
                      <a:pt x="2008" y="153"/>
                    </a:lnTo>
                    <a:lnTo>
                      <a:pt x="2013" y="153"/>
                    </a:lnTo>
                    <a:lnTo>
                      <a:pt x="2015" y="156"/>
                    </a:lnTo>
                    <a:lnTo>
                      <a:pt x="2020" y="156"/>
                    </a:lnTo>
                    <a:lnTo>
                      <a:pt x="2025" y="156"/>
                    </a:lnTo>
                    <a:lnTo>
                      <a:pt x="2030" y="156"/>
                    </a:lnTo>
                    <a:lnTo>
                      <a:pt x="2032" y="156"/>
                    </a:lnTo>
                    <a:lnTo>
                      <a:pt x="2037" y="158"/>
                    </a:lnTo>
                    <a:lnTo>
                      <a:pt x="2042" y="158"/>
                    </a:lnTo>
                    <a:lnTo>
                      <a:pt x="2046" y="158"/>
                    </a:lnTo>
                    <a:lnTo>
                      <a:pt x="2046" y="161"/>
                    </a:lnTo>
                    <a:lnTo>
                      <a:pt x="2051" y="161"/>
                    </a:lnTo>
                    <a:lnTo>
                      <a:pt x="2054" y="161"/>
                    </a:lnTo>
                    <a:lnTo>
                      <a:pt x="2058" y="163"/>
                    </a:lnTo>
                    <a:lnTo>
                      <a:pt x="2063" y="163"/>
                    </a:lnTo>
                    <a:lnTo>
                      <a:pt x="2068" y="163"/>
                    </a:lnTo>
                    <a:lnTo>
                      <a:pt x="2073" y="169"/>
                    </a:lnTo>
                    <a:lnTo>
                      <a:pt x="2077" y="171"/>
                    </a:lnTo>
                    <a:lnTo>
                      <a:pt x="2082" y="171"/>
                    </a:lnTo>
                    <a:lnTo>
                      <a:pt x="2087" y="174"/>
                    </a:lnTo>
                    <a:lnTo>
                      <a:pt x="2089" y="174"/>
                    </a:lnTo>
                    <a:lnTo>
                      <a:pt x="2089" y="179"/>
                    </a:lnTo>
                    <a:lnTo>
                      <a:pt x="2094" y="179"/>
                    </a:lnTo>
                    <a:lnTo>
                      <a:pt x="2099" y="181"/>
                    </a:lnTo>
                    <a:lnTo>
                      <a:pt x="2104" y="184"/>
                    </a:lnTo>
                    <a:lnTo>
                      <a:pt x="2106" y="187"/>
                    </a:lnTo>
                    <a:lnTo>
                      <a:pt x="2111" y="187"/>
                    </a:lnTo>
                    <a:lnTo>
                      <a:pt x="2111" y="192"/>
                    </a:lnTo>
                    <a:lnTo>
                      <a:pt x="2116" y="194"/>
                    </a:lnTo>
                    <a:lnTo>
                      <a:pt x="2120" y="194"/>
                    </a:lnTo>
                    <a:lnTo>
                      <a:pt x="2123" y="200"/>
                    </a:lnTo>
                    <a:lnTo>
                      <a:pt x="2128" y="202"/>
                    </a:lnTo>
                    <a:lnTo>
                      <a:pt x="2128" y="205"/>
                    </a:lnTo>
                    <a:lnTo>
                      <a:pt x="2132" y="210"/>
                    </a:lnTo>
                    <a:lnTo>
                      <a:pt x="2137" y="213"/>
                    </a:lnTo>
                    <a:lnTo>
                      <a:pt x="2137" y="215"/>
                    </a:lnTo>
                    <a:lnTo>
                      <a:pt x="2142" y="215"/>
                    </a:lnTo>
                    <a:lnTo>
                      <a:pt x="2142" y="218"/>
                    </a:lnTo>
                    <a:lnTo>
                      <a:pt x="2142" y="223"/>
                    </a:lnTo>
                    <a:lnTo>
                      <a:pt x="2147" y="226"/>
                    </a:lnTo>
                    <a:lnTo>
                      <a:pt x="2147" y="228"/>
                    </a:lnTo>
                    <a:lnTo>
                      <a:pt x="2147" y="231"/>
                    </a:lnTo>
                    <a:lnTo>
                      <a:pt x="2152" y="233"/>
                    </a:lnTo>
                    <a:lnTo>
                      <a:pt x="2152" y="236"/>
                    </a:lnTo>
                    <a:lnTo>
                      <a:pt x="2152" y="241"/>
                    </a:lnTo>
                    <a:lnTo>
                      <a:pt x="2152" y="244"/>
                    </a:lnTo>
                    <a:lnTo>
                      <a:pt x="2152" y="246"/>
                    </a:lnTo>
                    <a:lnTo>
                      <a:pt x="2152" y="249"/>
                    </a:lnTo>
                    <a:lnTo>
                      <a:pt x="2152" y="254"/>
                    </a:lnTo>
                    <a:lnTo>
                      <a:pt x="2152" y="257"/>
                    </a:lnTo>
                    <a:lnTo>
                      <a:pt x="2156" y="259"/>
                    </a:lnTo>
                    <a:lnTo>
                      <a:pt x="2152" y="259"/>
                    </a:lnTo>
                    <a:lnTo>
                      <a:pt x="2152" y="262"/>
                    </a:lnTo>
                    <a:lnTo>
                      <a:pt x="2152" y="267"/>
                    </a:lnTo>
                    <a:lnTo>
                      <a:pt x="2152" y="270"/>
                    </a:lnTo>
                    <a:lnTo>
                      <a:pt x="2152" y="272"/>
                    </a:lnTo>
                    <a:lnTo>
                      <a:pt x="2152" y="275"/>
                    </a:lnTo>
                    <a:lnTo>
                      <a:pt x="2152" y="277"/>
                    </a:lnTo>
                    <a:lnTo>
                      <a:pt x="2152" y="280"/>
                    </a:lnTo>
                    <a:lnTo>
                      <a:pt x="2147" y="285"/>
                    </a:lnTo>
                    <a:lnTo>
                      <a:pt x="2147" y="288"/>
                    </a:lnTo>
                    <a:lnTo>
                      <a:pt x="2147" y="290"/>
                    </a:lnTo>
                    <a:lnTo>
                      <a:pt x="2142" y="293"/>
                    </a:lnTo>
                    <a:lnTo>
                      <a:pt x="2142" y="298"/>
                    </a:lnTo>
                    <a:lnTo>
                      <a:pt x="2137" y="301"/>
                    </a:lnTo>
                    <a:lnTo>
                      <a:pt x="2137" y="303"/>
                    </a:lnTo>
                    <a:lnTo>
                      <a:pt x="2132" y="303"/>
                    </a:lnTo>
                    <a:lnTo>
                      <a:pt x="2132" y="308"/>
                    </a:lnTo>
                    <a:lnTo>
                      <a:pt x="2128" y="311"/>
                    </a:lnTo>
                    <a:lnTo>
                      <a:pt x="2123" y="311"/>
                    </a:lnTo>
                    <a:lnTo>
                      <a:pt x="2123" y="316"/>
                    </a:lnTo>
                    <a:lnTo>
                      <a:pt x="2120" y="319"/>
                    </a:lnTo>
                    <a:lnTo>
                      <a:pt x="2116" y="321"/>
                    </a:lnTo>
                    <a:lnTo>
                      <a:pt x="2111" y="327"/>
                    </a:lnTo>
                    <a:lnTo>
                      <a:pt x="2106" y="329"/>
                    </a:lnTo>
                    <a:lnTo>
                      <a:pt x="2104" y="332"/>
                    </a:lnTo>
                    <a:lnTo>
                      <a:pt x="2099" y="334"/>
                    </a:lnTo>
                    <a:lnTo>
                      <a:pt x="2094" y="334"/>
                    </a:lnTo>
                    <a:lnTo>
                      <a:pt x="2089" y="340"/>
                    </a:lnTo>
                    <a:lnTo>
                      <a:pt x="2087" y="342"/>
                    </a:lnTo>
                    <a:lnTo>
                      <a:pt x="2082" y="345"/>
                    </a:lnTo>
                    <a:lnTo>
                      <a:pt x="2077" y="345"/>
                    </a:lnTo>
                    <a:lnTo>
                      <a:pt x="2073" y="347"/>
                    </a:lnTo>
                    <a:lnTo>
                      <a:pt x="2068" y="347"/>
                    </a:lnTo>
                    <a:lnTo>
                      <a:pt x="2063" y="353"/>
                    </a:lnTo>
                    <a:lnTo>
                      <a:pt x="2058" y="353"/>
                    </a:lnTo>
                    <a:lnTo>
                      <a:pt x="2054" y="353"/>
                    </a:lnTo>
                    <a:lnTo>
                      <a:pt x="2051" y="353"/>
                    </a:lnTo>
                    <a:lnTo>
                      <a:pt x="2046" y="353"/>
                    </a:lnTo>
                    <a:lnTo>
                      <a:pt x="2046" y="358"/>
                    </a:lnTo>
                    <a:lnTo>
                      <a:pt x="2042" y="358"/>
                    </a:lnTo>
                    <a:lnTo>
                      <a:pt x="2037" y="358"/>
                    </a:lnTo>
                    <a:lnTo>
                      <a:pt x="2032" y="358"/>
                    </a:lnTo>
                    <a:lnTo>
                      <a:pt x="2030" y="360"/>
                    </a:lnTo>
                    <a:lnTo>
                      <a:pt x="2025" y="360"/>
                    </a:lnTo>
                    <a:lnTo>
                      <a:pt x="2020" y="360"/>
                    </a:lnTo>
                    <a:lnTo>
                      <a:pt x="2015" y="360"/>
                    </a:lnTo>
                    <a:lnTo>
                      <a:pt x="2013" y="363"/>
                    </a:lnTo>
                    <a:lnTo>
                      <a:pt x="2008" y="363"/>
                    </a:lnTo>
                    <a:lnTo>
                      <a:pt x="2003" y="363"/>
                    </a:lnTo>
                    <a:lnTo>
                      <a:pt x="1999" y="363"/>
                    </a:lnTo>
                    <a:lnTo>
                      <a:pt x="1994" y="363"/>
                    </a:lnTo>
                    <a:lnTo>
                      <a:pt x="1989" y="363"/>
                    </a:lnTo>
                    <a:lnTo>
                      <a:pt x="1984" y="363"/>
                    </a:lnTo>
                    <a:lnTo>
                      <a:pt x="1982" y="363"/>
                    </a:lnTo>
                    <a:lnTo>
                      <a:pt x="1977" y="363"/>
                    </a:lnTo>
                    <a:close/>
                    <a:moveTo>
                      <a:pt x="923" y="518"/>
                    </a:moveTo>
                    <a:lnTo>
                      <a:pt x="918" y="513"/>
                    </a:lnTo>
                    <a:lnTo>
                      <a:pt x="909" y="513"/>
                    </a:lnTo>
                    <a:lnTo>
                      <a:pt x="906" y="513"/>
                    </a:lnTo>
                    <a:lnTo>
                      <a:pt x="902" y="513"/>
                    </a:lnTo>
                    <a:lnTo>
                      <a:pt x="897" y="513"/>
                    </a:lnTo>
                    <a:lnTo>
                      <a:pt x="892" y="513"/>
                    </a:lnTo>
                    <a:lnTo>
                      <a:pt x="890" y="513"/>
                    </a:lnTo>
                    <a:lnTo>
                      <a:pt x="885" y="513"/>
                    </a:lnTo>
                    <a:lnTo>
                      <a:pt x="880" y="511"/>
                    </a:lnTo>
                    <a:lnTo>
                      <a:pt x="875" y="511"/>
                    </a:lnTo>
                    <a:lnTo>
                      <a:pt x="873" y="511"/>
                    </a:lnTo>
                    <a:lnTo>
                      <a:pt x="873" y="508"/>
                    </a:lnTo>
                    <a:lnTo>
                      <a:pt x="868" y="508"/>
                    </a:lnTo>
                    <a:lnTo>
                      <a:pt x="863" y="508"/>
                    </a:lnTo>
                    <a:lnTo>
                      <a:pt x="859" y="505"/>
                    </a:lnTo>
                    <a:lnTo>
                      <a:pt x="854" y="503"/>
                    </a:lnTo>
                    <a:lnTo>
                      <a:pt x="849" y="500"/>
                    </a:lnTo>
                    <a:lnTo>
                      <a:pt x="849" y="495"/>
                    </a:lnTo>
                    <a:lnTo>
                      <a:pt x="844" y="495"/>
                    </a:lnTo>
                    <a:lnTo>
                      <a:pt x="844" y="493"/>
                    </a:lnTo>
                    <a:lnTo>
                      <a:pt x="839" y="490"/>
                    </a:lnTo>
                    <a:lnTo>
                      <a:pt x="839" y="487"/>
                    </a:lnTo>
                    <a:lnTo>
                      <a:pt x="837" y="482"/>
                    </a:lnTo>
                    <a:lnTo>
                      <a:pt x="837" y="480"/>
                    </a:lnTo>
                    <a:lnTo>
                      <a:pt x="837" y="477"/>
                    </a:lnTo>
                    <a:lnTo>
                      <a:pt x="837" y="472"/>
                    </a:lnTo>
                    <a:lnTo>
                      <a:pt x="837" y="469"/>
                    </a:lnTo>
                    <a:lnTo>
                      <a:pt x="837" y="464"/>
                    </a:lnTo>
                    <a:lnTo>
                      <a:pt x="837" y="461"/>
                    </a:lnTo>
                    <a:lnTo>
                      <a:pt x="837" y="459"/>
                    </a:lnTo>
                    <a:lnTo>
                      <a:pt x="837" y="456"/>
                    </a:lnTo>
                    <a:lnTo>
                      <a:pt x="837" y="451"/>
                    </a:lnTo>
                    <a:lnTo>
                      <a:pt x="839" y="448"/>
                    </a:lnTo>
                    <a:lnTo>
                      <a:pt x="839" y="446"/>
                    </a:lnTo>
                    <a:lnTo>
                      <a:pt x="839" y="441"/>
                    </a:lnTo>
                    <a:lnTo>
                      <a:pt x="844" y="441"/>
                    </a:lnTo>
                    <a:lnTo>
                      <a:pt x="844" y="438"/>
                    </a:lnTo>
                    <a:lnTo>
                      <a:pt x="849" y="438"/>
                    </a:lnTo>
                    <a:lnTo>
                      <a:pt x="849" y="436"/>
                    </a:lnTo>
                    <a:lnTo>
                      <a:pt x="854" y="433"/>
                    </a:lnTo>
                    <a:lnTo>
                      <a:pt x="859" y="430"/>
                    </a:lnTo>
                    <a:lnTo>
                      <a:pt x="863" y="428"/>
                    </a:lnTo>
                    <a:lnTo>
                      <a:pt x="868" y="428"/>
                    </a:lnTo>
                    <a:lnTo>
                      <a:pt x="873" y="428"/>
                    </a:lnTo>
                    <a:lnTo>
                      <a:pt x="873" y="425"/>
                    </a:lnTo>
                    <a:lnTo>
                      <a:pt x="875" y="425"/>
                    </a:lnTo>
                    <a:lnTo>
                      <a:pt x="880" y="425"/>
                    </a:lnTo>
                    <a:lnTo>
                      <a:pt x="885" y="420"/>
                    </a:lnTo>
                    <a:lnTo>
                      <a:pt x="890" y="420"/>
                    </a:lnTo>
                    <a:lnTo>
                      <a:pt x="892" y="420"/>
                    </a:lnTo>
                    <a:lnTo>
                      <a:pt x="897" y="420"/>
                    </a:lnTo>
                    <a:lnTo>
                      <a:pt x="902" y="420"/>
                    </a:lnTo>
                    <a:lnTo>
                      <a:pt x="906" y="420"/>
                    </a:lnTo>
                    <a:lnTo>
                      <a:pt x="909" y="420"/>
                    </a:lnTo>
                    <a:lnTo>
                      <a:pt x="918" y="417"/>
                    </a:lnTo>
                    <a:lnTo>
                      <a:pt x="923" y="417"/>
                    </a:lnTo>
                    <a:lnTo>
                      <a:pt x="1516" y="417"/>
                    </a:lnTo>
                    <a:lnTo>
                      <a:pt x="1516" y="394"/>
                    </a:lnTo>
                    <a:lnTo>
                      <a:pt x="89" y="394"/>
                    </a:lnTo>
                    <a:lnTo>
                      <a:pt x="84" y="394"/>
                    </a:lnTo>
                    <a:lnTo>
                      <a:pt x="79" y="394"/>
                    </a:lnTo>
                    <a:lnTo>
                      <a:pt x="72" y="394"/>
                    </a:lnTo>
                    <a:lnTo>
                      <a:pt x="67" y="394"/>
                    </a:lnTo>
                    <a:lnTo>
                      <a:pt x="63" y="391"/>
                    </a:lnTo>
                    <a:lnTo>
                      <a:pt x="58" y="391"/>
                    </a:lnTo>
                    <a:lnTo>
                      <a:pt x="53" y="391"/>
                    </a:lnTo>
                    <a:lnTo>
                      <a:pt x="48" y="391"/>
                    </a:lnTo>
                    <a:lnTo>
                      <a:pt x="44" y="389"/>
                    </a:lnTo>
                    <a:lnTo>
                      <a:pt x="41" y="389"/>
                    </a:lnTo>
                    <a:lnTo>
                      <a:pt x="36" y="386"/>
                    </a:lnTo>
                    <a:lnTo>
                      <a:pt x="32" y="386"/>
                    </a:lnTo>
                    <a:lnTo>
                      <a:pt x="27" y="384"/>
                    </a:lnTo>
                    <a:lnTo>
                      <a:pt x="22" y="378"/>
                    </a:lnTo>
                    <a:lnTo>
                      <a:pt x="17" y="376"/>
                    </a:lnTo>
                    <a:lnTo>
                      <a:pt x="12" y="373"/>
                    </a:lnTo>
                    <a:lnTo>
                      <a:pt x="12" y="371"/>
                    </a:lnTo>
                    <a:lnTo>
                      <a:pt x="10" y="371"/>
                    </a:lnTo>
                    <a:lnTo>
                      <a:pt x="10" y="366"/>
                    </a:lnTo>
                    <a:lnTo>
                      <a:pt x="5" y="363"/>
                    </a:lnTo>
                    <a:lnTo>
                      <a:pt x="5" y="360"/>
                    </a:lnTo>
                    <a:lnTo>
                      <a:pt x="5" y="358"/>
                    </a:lnTo>
                    <a:lnTo>
                      <a:pt x="5" y="353"/>
                    </a:lnTo>
                    <a:lnTo>
                      <a:pt x="0" y="353"/>
                    </a:lnTo>
                    <a:lnTo>
                      <a:pt x="0" y="347"/>
                    </a:lnTo>
                    <a:lnTo>
                      <a:pt x="0" y="345"/>
                    </a:lnTo>
                    <a:lnTo>
                      <a:pt x="0" y="342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32"/>
                    </a:lnTo>
                    <a:lnTo>
                      <a:pt x="0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0" y="316"/>
                    </a:lnTo>
                    <a:lnTo>
                      <a:pt x="5" y="311"/>
                    </a:lnTo>
                    <a:lnTo>
                      <a:pt x="5" y="308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2" y="298"/>
                    </a:lnTo>
                    <a:lnTo>
                      <a:pt x="12" y="293"/>
                    </a:lnTo>
                    <a:lnTo>
                      <a:pt x="17" y="293"/>
                    </a:lnTo>
                    <a:lnTo>
                      <a:pt x="17" y="290"/>
                    </a:lnTo>
                    <a:lnTo>
                      <a:pt x="22" y="288"/>
                    </a:lnTo>
                    <a:lnTo>
                      <a:pt x="27" y="288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6" y="280"/>
                    </a:lnTo>
                    <a:lnTo>
                      <a:pt x="41" y="280"/>
                    </a:lnTo>
                    <a:lnTo>
                      <a:pt x="44" y="277"/>
                    </a:lnTo>
                    <a:lnTo>
                      <a:pt x="48" y="277"/>
                    </a:lnTo>
                    <a:lnTo>
                      <a:pt x="53" y="277"/>
                    </a:lnTo>
                    <a:lnTo>
                      <a:pt x="58" y="275"/>
                    </a:lnTo>
                    <a:lnTo>
                      <a:pt x="63" y="275"/>
                    </a:lnTo>
                    <a:lnTo>
                      <a:pt x="67" y="275"/>
                    </a:lnTo>
                    <a:lnTo>
                      <a:pt x="72" y="275"/>
                    </a:lnTo>
                    <a:lnTo>
                      <a:pt x="79" y="275"/>
                    </a:lnTo>
                    <a:lnTo>
                      <a:pt x="84" y="275"/>
                    </a:lnTo>
                    <a:lnTo>
                      <a:pt x="89" y="275"/>
                    </a:lnTo>
                    <a:lnTo>
                      <a:pt x="933" y="275"/>
                    </a:lnTo>
                    <a:lnTo>
                      <a:pt x="933" y="244"/>
                    </a:lnTo>
                    <a:lnTo>
                      <a:pt x="89" y="244"/>
                    </a:lnTo>
                    <a:lnTo>
                      <a:pt x="84" y="244"/>
                    </a:lnTo>
                    <a:lnTo>
                      <a:pt x="79" y="244"/>
                    </a:lnTo>
                    <a:lnTo>
                      <a:pt x="72" y="244"/>
                    </a:lnTo>
                    <a:lnTo>
                      <a:pt x="67" y="244"/>
                    </a:lnTo>
                    <a:lnTo>
                      <a:pt x="63" y="241"/>
                    </a:lnTo>
                    <a:lnTo>
                      <a:pt x="58" y="241"/>
                    </a:lnTo>
                    <a:lnTo>
                      <a:pt x="53" y="241"/>
                    </a:lnTo>
                    <a:lnTo>
                      <a:pt x="48" y="241"/>
                    </a:lnTo>
                    <a:lnTo>
                      <a:pt x="44" y="236"/>
                    </a:lnTo>
                    <a:lnTo>
                      <a:pt x="41" y="236"/>
                    </a:lnTo>
                    <a:lnTo>
                      <a:pt x="36" y="233"/>
                    </a:lnTo>
                    <a:lnTo>
                      <a:pt x="32" y="233"/>
                    </a:lnTo>
                    <a:lnTo>
                      <a:pt x="27" y="231"/>
                    </a:lnTo>
                    <a:lnTo>
                      <a:pt x="22" y="228"/>
                    </a:lnTo>
                    <a:lnTo>
                      <a:pt x="17" y="226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0" y="218"/>
                    </a:lnTo>
                    <a:lnTo>
                      <a:pt x="10" y="215"/>
                    </a:lnTo>
                    <a:lnTo>
                      <a:pt x="5" y="213"/>
                    </a:lnTo>
                    <a:lnTo>
                      <a:pt x="5" y="210"/>
                    </a:lnTo>
                    <a:lnTo>
                      <a:pt x="5" y="205"/>
                    </a:lnTo>
                    <a:lnTo>
                      <a:pt x="5" y="202"/>
                    </a:lnTo>
                    <a:lnTo>
                      <a:pt x="0" y="200"/>
                    </a:lnTo>
                    <a:lnTo>
                      <a:pt x="0" y="194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10" y="153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2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22" y="137"/>
                    </a:lnTo>
                    <a:lnTo>
                      <a:pt x="27" y="137"/>
                    </a:lnTo>
                    <a:lnTo>
                      <a:pt x="27" y="132"/>
                    </a:lnTo>
                    <a:lnTo>
                      <a:pt x="32" y="132"/>
                    </a:lnTo>
                    <a:lnTo>
                      <a:pt x="36" y="130"/>
                    </a:lnTo>
                    <a:lnTo>
                      <a:pt x="41" y="130"/>
                    </a:lnTo>
                    <a:lnTo>
                      <a:pt x="44" y="127"/>
                    </a:lnTo>
                    <a:lnTo>
                      <a:pt x="48" y="127"/>
                    </a:lnTo>
                    <a:lnTo>
                      <a:pt x="53" y="127"/>
                    </a:lnTo>
                    <a:lnTo>
                      <a:pt x="58" y="124"/>
                    </a:lnTo>
                    <a:lnTo>
                      <a:pt x="63" y="124"/>
                    </a:lnTo>
                    <a:lnTo>
                      <a:pt x="67" y="124"/>
                    </a:lnTo>
                    <a:lnTo>
                      <a:pt x="72" y="124"/>
                    </a:lnTo>
                    <a:lnTo>
                      <a:pt x="79" y="124"/>
                    </a:lnTo>
                    <a:lnTo>
                      <a:pt x="84" y="124"/>
                    </a:lnTo>
                    <a:lnTo>
                      <a:pt x="89" y="124"/>
                    </a:lnTo>
                    <a:lnTo>
                      <a:pt x="1516" y="124"/>
                    </a:lnTo>
                    <a:lnTo>
                      <a:pt x="1516" y="99"/>
                    </a:lnTo>
                    <a:lnTo>
                      <a:pt x="923" y="99"/>
                    </a:lnTo>
                    <a:lnTo>
                      <a:pt x="918" y="99"/>
                    </a:lnTo>
                    <a:lnTo>
                      <a:pt x="909" y="99"/>
                    </a:lnTo>
                    <a:lnTo>
                      <a:pt x="906" y="99"/>
                    </a:lnTo>
                    <a:lnTo>
                      <a:pt x="902" y="99"/>
                    </a:lnTo>
                    <a:lnTo>
                      <a:pt x="897" y="99"/>
                    </a:lnTo>
                    <a:lnTo>
                      <a:pt x="892" y="99"/>
                    </a:lnTo>
                    <a:lnTo>
                      <a:pt x="890" y="96"/>
                    </a:lnTo>
                    <a:lnTo>
                      <a:pt x="885" y="96"/>
                    </a:lnTo>
                    <a:lnTo>
                      <a:pt x="880" y="96"/>
                    </a:lnTo>
                    <a:lnTo>
                      <a:pt x="875" y="96"/>
                    </a:lnTo>
                    <a:lnTo>
                      <a:pt x="873" y="93"/>
                    </a:lnTo>
                    <a:lnTo>
                      <a:pt x="868" y="93"/>
                    </a:lnTo>
                    <a:lnTo>
                      <a:pt x="863" y="88"/>
                    </a:lnTo>
                    <a:lnTo>
                      <a:pt x="859" y="88"/>
                    </a:lnTo>
                    <a:lnTo>
                      <a:pt x="859" y="86"/>
                    </a:lnTo>
                    <a:lnTo>
                      <a:pt x="854" y="86"/>
                    </a:lnTo>
                    <a:lnTo>
                      <a:pt x="854" y="83"/>
                    </a:lnTo>
                    <a:lnTo>
                      <a:pt x="849" y="83"/>
                    </a:lnTo>
                    <a:lnTo>
                      <a:pt x="849" y="80"/>
                    </a:lnTo>
                    <a:lnTo>
                      <a:pt x="844" y="75"/>
                    </a:lnTo>
                    <a:lnTo>
                      <a:pt x="839" y="75"/>
                    </a:lnTo>
                    <a:lnTo>
                      <a:pt x="839" y="70"/>
                    </a:lnTo>
                    <a:lnTo>
                      <a:pt x="837" y="67"/>
                    </a:lnTo>
                    <a:lnTo>
                      <a:pt x="837" y="65"/>
                    </a:lnTo>
                    <a:lnTo>
                      <a:pt x="837" y="62"/>
                    </a:lnTo>
                    <a:lnTo>
                      <a:pt x="837" y="57"/>
                    </a:lnTo>
                    <a:lnTo>
                      <a:pt x="837" y="54"/>
                    </a:lnTo>
                    <a:lnTo>
                      <a:pt x="837" y="52"/>
                    </a:lnTo>
                    <a:lnTo>
                      <a:pt x="837" y="47"/>
                    </a:lnTo>
                    <a:lnTo>
                      <a:pt x="837" y="44"/>
                    </a:lnTo>
                    <a:lnTo>
                      <a:pt x="837" y="42"/>
                    </a:lnTo>
                    <a:lnTo>
                      <a:pt x="837" y="39"/>
                    </a:lnTo>
                    <a:lnTo>
                      <a:pt x="837" y="34"/>
                    </a:lnTo>
                    <a:lnTo>
                      <a:pt x="839" y="34"/>
                    </a:lnTo>
                    <a:lnTo>
                      <a:pt x="839" y="31"/>
                    </a:lnTo>
                    <a:lnTo>
                      <a:pt x="839" y="26"/>
                    </a:lnTo>
                    <a:lnTo>
                      <a:pt x="844" y="23"/>
                    </a:lnTo>
                    <a:lnTo>
                      <a:pt x="849" y="21"/>
                    </a:lnTo>
                    <a:lnTo>
                      <a:pt x="854" y="16"/>
                    </a:lnTo>
                    <a:lnTo>
                      <a:pt x="854" y="13"/>
                    </a:lnTo>
                    <a:lnTo>
                      <a:pt x="859" y="13"/>
                    </a:lnTo>
                    <a:lnTo>
                      <a:pt x="859" y="10"/>
                    </a:lnTo>
                    <a:lnTo>
                      <a:pt x="863" y="10"/>
                    </a:lnTo>
                    <a:lnTo>
                      <a:pt x="868" y="10"/>
                    </a:lnTo>
                    <a:lnTo>
                      <a:pt x="873" y="8"/>
                    </a:lnTo>
                    <a:lnTo>
                      <a:pt x="875" y="8"/>
                    </a:lnTo>
                    <a:lnTo>
                      <a:pt x="880" y="3"/>
                    </a:lnTo>
                    <a:lnTo>
                      <a:pt x="885" y="3"/>
                    </a:lnTo>
                    <a:lnTo>
                      <a:pt x="890" y="3"/>
                    </a:lnTo>
                    <a:lnTo>
                      <a:pt x="892" y="3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6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23" y="0"/>
                    </a:lnTo>
                    <a:lnTo>
                      <a:pt x="1633" y="0"/>
                    </a:lnTo>
                    <a:lnTo>
                      <a:pt x="1640" y="3"/>
                    </a:lnTo>
                    <a:lnTo>
                      <a:pt x="1650" y="3"/>
                    </a:lnTo>
                    <a:lnTo>
                      <a:pt x="1659" y="8"/>
                    </a:lnTo>
                    <a:lnTo>
                      <a:pt x="1669" y="8"/>
                    </a:lnTo>
                    <a:lnTo>
                      <a:pt x="1676" y="10"/>
                    </a:lnTo>
                    <a:lnTo>
                      <a:pt x="1681" y="10"/>
                    </a:lnTo>
                    <a:lnTo>
                      <a:pt x="1690" y="13"/>
                    </a:lnTo>
                    <a:lnTo>
                      <a:pt x="1697" y="16"/>
                    </a:lnTo>
                    <a:lnTo>
                      <a:pt x="1702" y="21"/>
                    </a:lnTo>
                    <a:lnTo>
                      <a:pt x="1712" y="23"/>
                    </a:lnTo>
                    <a:lnTo>
                      <a:pt x="1714" y="26"/>
                    </a:lnTo>
                    <a:lnTo>
                      <a:pt x="1719" y="31"/>
                    </a:lnTo>
                    <a:lnTo>
                      <a:pt x="1728" y="34"/>
                    </a:lnTo>
                    <a:lnTo>
                      <a:pt x="1733" y="39"/>
                    </a:lnTo>
                    <a:lnTo>
                      <a:pt x="1738" y="44"/>
                    </a:lnTo>
                    <a:lnTo>
                      <a:pt x="1740" y="47"/>
                    </a:lnTo>
                    <a:lnTo>
                      <a:pt x="1745" y="54"/>
                    </a:lnTo>
                    <a:lnTo>
                      <a:pt x="1750" y="57"/>
                    </a:lnTo>
                    <a:lnTo>
                      <a:pt x="1750" y="65"/>
                    </a:lnTo>
                    <a:lnTo>
                      <a:pt x="1755" y="70"/>
                    </a:lnTo>
                    <a:lnTo>
                      <a:pt x="1760" y="75"/>
                    </a:lnTo>
                    <a:lnTo>
                      <a:pt x="1760" y="83"/>
                    </a:lnTo>
                    <a:lnTo>
                      <a:pt x="1764" y="88"/>
                    </a:lnTo>
                    <a:lnTo>
                      <a:pt x="1764" y="96"/>
                    </a:lnTo>
                    <a:lnTo>
                      <a:pt x="1764" y="106"/>
                    </a:lnTo>
                    <a:lnTo>
                      <a:pt x="1769" y="111"/>
                    </a:lnTo>
                    <a:lnTo>
                      <a:pt x="1769" y="117"/>
                    </a:lnTo>
                    <a:lnTo>
                      <a:pt x="1769" y="127"/>
                    </a:lnTo>
                    <a:lnTo>
                      <a:pt x="1769" y="137"/>
                    </a:lnTo>
                    <a:lnTo>
                      <a:pt x="1769" y="384"/>
                    </a:lnTo>
                    <a:lnTo>
                      <a:pt x="1769" y="391"/>
                    </a:lnTo>
                    <a:lnTo>
                      <a:pt x="1769" y="397"/>
                    </a:lnTo>
                    <a:lnTo>
                      <a:pt x="1769" y="407"/>
                    </a:lnTo>
                    <a:lnTo>
                      <a:pt x="1764" y="415"/>
                    </a:lnTo>
                    <a:lnTo>
                      <a:pt x="1764" y="420"/>
                    </a:lnTo>
                    <a:lnTo>
                      <a:pt x="1764" y="430"/>
                    </a:lnTo>
                    <a:lnTo>
                      <a:pt x="1760" y="436"/>
                    </a:lnTo>
                    <a:lnTo>
                      <a:pt x="1760" y="441"/>
                    </a:lnTo>
                    <a:lnTo>
                      <a:pt x="1755" y="448"/>
                    </a:lnTo>
                    <a:lnTo>
                      <a:pt x="1750" y="456"/>
                    </a:lnTo>
                    <a:lnTo>
                      <a:pt x="1750" y="459"/>
                    </a:lnTo>
                    <a:lnTo>
                      <a:pt x="1745" y="464"/>
                    </a:lnTo>
                    <a:lnTo>
                      <a:pt x="1740" y="472"/>
                    </a:lnTo>
                    <a:lnTo>
                      <a:pt x="1738" y="472"/>
                    </a:lnTo>
                    <a:lnTo>
                      <a:pt x="1733" y="480"/>
                    </a:lnTo>
                    <a:lnTo>
                      <a:pt x="1728" y="482"/>
                    </a:lnTo>
                    <a:lnTo>
                      <a:pt x="1719" y="487"/>
                    </a:lnTo>
                    <a:lnTo>
                      <a:pt x="1714" y="490"/>
                    </a:lnTo>
                    <a:lnTo>
                      <a:pt x="1712" y="495"/>
                    </a:lnTo>
                    <a:lnTo>
                      <a:pt x="1702" y="500"/>
                    </a:lnTo>
                    <a:lnTo>
                      <a:pt x="1697" y="503"/>
                    </a:lnTo>
                    <a:lnTo>
                      <a:pt x="1690" y="503"/>
                    </a:lnTo>
                    <a:lnTo>
                      <a:pt x="1681" y="505"/>
                    </a:lnTo>
                    <a:lnTo>
                      <a:pt x="1676" y="508"/>
                    </a:lnTo>
                    <a:lnTo>
                      <a:pt x="1669" y="508"/>
                    </a:lnTo>
                    <a:lnTo>
                      <a:pt x="1659" y="511"/>
                    </a:lnTo>
                    <a:lnTo>
                      <a:pt x="1650" y="511"/>
                    </a:lnTo>
                    <a:lnTo>
                      <a:pt x="1640" y="513"/>
                    </a:lnTo>
                    <a:lnTo>
                      <a:pt x="1633" y="513"/>
                    </a:lnTo>
                    <a:lnTo>
                      <a:pt x="1623" y="513"/>
                    </a:lnTo>
                    <a:lnTo>
                      <a:pt x="1611" y="513"/>
                    </a:lnTo>
                    <a:lnTo>
                      <a:pt x="1602" y="518"/>
                    </a:lnTo>
                    <a:lnTo>
                      <a:pt x="923" y="518"/>
                    </a:lnTo>
                    <a:close/>
                  </a:path>
                </a:pathLst>
              </a:custGeom>
              <a:solidFill>
                <a:srgbClr val="29176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17DE9052-D284-424A-8C3E-CA1A0346B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0" y="2755"/>
                <a:ext cx="2173" cy="526"/>
              </a:xfrm>
              <a:custGeom>
                <a:avLst/>
                <a:gdLst>
                  <a:gd name="T0" fmla="*/ 1926 w 2173"/>
                  <a:gd name="T1" fmla="*/ 360 h 526"/>
                  <a:gd name="T2" fmla="*/ 1891 w 2173"/>
                  <a:gd name="T3" fmla="*/ 352 h 526"/>
                  <a:gd name="T4" fmla="*/ 1867 w 2173"/>
                  <a:gd name="T5" fmla="*/ 342 h 526"/>
                  <a:gd name="T6" fmla="*/ 1828 w 2173"/>
                  <a:gd name="T7" fmla="*/ 332 h 526"/>
                  <a:gd name="T8" fmla="*/ 1807 w 2173"/>
                  <a:gd name="T9" fmla="*/ 316 h 526"/>
                  <a:gd name="T10" fmla="*/ 1788 w 2173"/>
                  <a:gd name="T11" fmla="*/ 290 h 526"/>
                  <a:gd name="T12" fmla="*/ 1783 w 2173"/>
                  <a:gd name="T13" fmla="*/ 254 h 526"/>
                  <a:gd name="T14" fmla="*/ 1797 w 2173"/>
                  <a:gd name="T15" fmla="*/ 233 h 526"/>
                  <a:gd name="T16" fmla="*/ 1819 w 2173"/>
                  <a:gd name="T17" fmla="*/ 199 h 526"/>
                  <a:gd name="T18" fmla="*/ 1838 w 2173"/>
                  <a:gd name="T19" fmla="*/ 189 h 526"/>
                  <a:gd name="T20" fmla="*/ 1869 w 2173"/>
                  <a:gd name="T21" fmla="*/ 184 h 526"/>
                  <a:gd name="T22" fmla="*/ 1895 w 2173"/>
                  <a:gd name="T23" fmla="*/ 161 h 526"/>
                  <a:gd name="T24" fmla="*/ 1936 w 2173"/>
                  <a:gd name="T25" fmla="*/ 155 h 526"/>
                  <a:gd name="T26" fmla="*/ 1984 w 2173"/>
                  <a:gd name="T27" fmla="*/ 163 h 526"/>
                  <a:gd name="T28" fmla="*/ 2036 w 2173"/>
                  <a:gd name="T29" fmla="*/ 155 h 526"/>
                  <a:gd name="T30" fmla="*/ 2060 w 2173"/>
                  <a:gd name="T31" fmla="*/ 166 h 526"/>
                  <a:gd name="T32" fmla="*/ 2091 w 2173"/>
                  <a:gd name="T33" fmla="*/ 184 h 526"/>
                  <a:gd name="T34" fmla="*/ 2122 w 2173"/>
                  <a:gd name="T35" fmla="*/ 205 h 526"/>
                  <a:gd name="T36" fmla="*/ 2144 w 2173"/>
                  <a:gd name="T37" fmla="*/ 220 h 526"/>
                  <a:gd name="T38" fmla="*/ 2154 w 2173"/>
                  <a:gd name="T39" fmla="*/ 233 h 526"/>
                  <a:gd name="T40" fmla="*/ 2149 w 2173"/>
                  <a:gd name="T41" fmla="*/ 272 h 526"/>
                  <a:gd name="T42" fmla="*/ 2149 w 2173"/>
                  <a:gd name="T43" fmla="*/ 298 h 526"/>
                  <a:gd name="T44" fmla="*/ 2130 w 2173"/>
                  <a:gd name="T45" fmla="*/ 316 h 526"/>
                  <a:gd name="T46" fmla="*/ 2108 w 2173"/>
                  <a:gd name="T47" fmla="*/ 342 h 526"/>
                  <a:gd name="T48" fmla="*/ 2070 w 2173"/>
                  <a:gd name="T49" fmla="*/ 347 h 526"/>
                  <a:gd name="T50" fmla="*/ 2044 w 2173"/>
                  <a:gd name="T51" fmla="*/ 365 h 526"/>
                  <a:gd name="T52" fmla="*/ 2005 w 2173"/>
                  <a:gd name="T53" fmla="*/ 363 h 526"/>
                  <a:gd name="T54" fmla="*/ 887 w 2173"/>
                  <a:gd name="T55" fmla="*/ 523 h 526"/>
                  <a:gd name="T56" fmla="*/ 858 w 2173"/>
                  <a:gd name="T57" fmla="*/ 516 h 526"/>
                  <a:gd name="T58" fmla="*/ 846 w 2173"/>
                  <a:gd name="T59" fmla="*/ 487 h 526"/>
                  <a:gd name="T60" fmla="*/ 846 w 2173"/>
                  <a:gd name="T61" fmla="*/ 456 h 526"/>
                  <a:gd name="T62" fmla="*/ 853 w 2173"/>
                  <a:gd name="T63" fmla="*/ 433 h 526"/>
                  <a:gd name="T64" fmla="*/ 884 w 2173"/>
                  <a:gd name="T65" fmla="*/ 433 h 526"/>
                  <a:gd name="T66" fmla="*/ 1513 w 2173"/>
                  <a:gd name="T67" fmla="*/ 399 h 526"/>
                  <a:gd name="T68" fmla="*/ 50 w 2173"/>
                  <a:gd name="T69" fmla="*/ 402 h 526"/>
                  <a:gd name="T70" fmla="*/ 17 w 2173"/>
                  <a:gd name="T71" fmla="*/ 386 h 526"/>
                  <a:gd name="T72" fmla="*/ 7 w 2173"/>
                  <a:gd name="T73" fmla="*/ 358 h 526"/>
                  <a:gd name="T74" fmla="*/ 5 w 2173"/>
                  <a:gd name="T75" fmla="*/ 313 h 526"/>
                  <a:gd name="T76" fmla="*/ 14 w 2173"/>
                  <a:gd name="T77" fmla="*/ 295 h 526"/>
                  <a:gd name="T78" fmla="*/ 43 w 2173"/>
                  <a:gd name="T79" fmla="*/ 290 h 526"/>
                  <a:gd name="T80" fmla="*/ 86 w 2173"/>
                  <a:gd name="T81" fmla="*/ 275 h 526"/>
                  <a:gd name="T82" fmla="*/ 65 w 2173"/>
                  <a:gd name="T83" fmla="*/ 241 h 526"/>
                  <a:gd name="T84" fmla="*/ 22 w 2173"/>
                  <a:gd name="T85" fmla="*/ 238 h 526"/>
                  <a:gd name="T86" fmla="*/ 2 w 2173"/>
                  <a:gd name="T87" fmla="*/ 215 h 526"/>
                  <a:gd name="T88" fmla="*/ 0 w 2173"/>
                  <a:gd name="T89" fmla="*/ 179 h 526"/>
                  <a:gd name="T90" fmla="*/ 19 w 2173"/>
                  <a:gd name="T91" fmla="*/ 155 h 526"/>
                  <a:gd name="T92" fmla="*/ 36 w 2173"/>
                  <a:gd name="T93" fmla="*/ 142 h 526"/>
                  <a:gd name="T94" fmla="*/ 65 w 2173"/>
                  <a:gd name="T95" fmla="*/ 135 h 526"/>
                  <a:gd name="T96" fmla="*/ 899 w 2173"/>
                  <a:gd name="T97" fmla="*/ 109 h 526"/>
                  <a:gd name="T98" fmla="*/ 868 w 2173"/>
                  <a:gd name="T99" fmla="*/ 101 h 526"/>
                  <a:gd name="T100" fmla="*/ 849 w 2173"/>
                  <a:gd name="T101" fmla="*/ 78 h 526"/>
                  <a:gd name="T102" fmla="*/ 834 w 2173"/>
                  <a:gd name="T103" fmla="*/ 52 h 526"/>
                  <a:gd name="T104" fmla="*/ 844 w 2173"/>
                  <a:gd name="T105" fmla="*/ 23 h 526"/>
                  <a:gd name="T106" fmla="*/ 875 w 2173"/>
                  <a:gd name="T107" fmla="*/ 13 h 526"/>
                  <a:gd name="T108" fmla="*/ 920 w 2173"/>
                  <a:gd name="T109" fmla="*/ 0 h 526"/>
                  <a:gd name="T110" fmla="*/ 1661 w 2173"/>
                  <a:gd name="T111" fmla="*/ 8 h 526"/>
                  <a:gd name="T112" fmla="*/ 1716 w 2173"/>
                  <a:gd name="T113" fmla="*/ 31 h 526"/>
                  <a:gd name="T114" fmla="*/ 1757 w 2173"/>
                  <a:gd name="T115" fmla="*/ 59 h 526"/>
                  <a:gd name="T116" fmla="*/ 1762 w 2173"/>
                  <a:gd name="T117" fmla="*/ 114 h 526"/>
                  <a:gd name="T118" fmla="*/ 1762 w 2173"/>
                  <a:gd name="T119" fmla="*/ 435 h 526"/>
                  <a:gd name="T120" fmla="*/ 1745 w 2173"/>
                  <a:gd name="T121" fmla="*/ 482 h 526"/>
                  <a:gd name="T122" fmla="*/ 1704 w 2173"/>
                  <a:gd name="T123" fmla="*/ 505 h 526"/>
                  <a:gd name="T124" fmla="*/ 1652 w 2173"/>
                  <a:gd name="T125" fmla="*/ 510 h 5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73"/>
                  <a:gd name="T190" fmla="*/ 0 h 526"/>
                  <a:gd name="T191" fmla="*/ 2173 w 2173"/>
                  <a:gd name="T192" fmla="*/ 526 h 5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73" h="526">
                    <a:moveTo>
                      <a:pt x="1979" y="373"/>
                    </a:moveTo>
                    <a:lnTo>
                      <a:pt x="1974" y="373"/>
                    </a:lnTo>
                    <a:lnTo>
                      <a:pt x="1974" y="363"/>
                    </a:lnTo>
                    <a:lnTo>
                      <a:pt x="1979" y="363"/>
                    </a:lnTo>
                    <a:lnTo>
                      <a:pt x="1979" y="373"/>
                    </a:lnTo>
                    <a:close/>
                    <a:moveTo>
                      <a:pt x="1974" y="373"/>
                    </a:moveTo>
                    <a:lnTo>
                      <a:pt x="1969" y="373"/>
                    </a:lnTo>
                    <a:lnTo>
                      <a:pt x="1969" y="363"/>
                    </a:lnTo>
                    <a:lnTo>
                      <a:pt x="1974" y="363"/>
                    </a:lnTo>
                    <a:lnTo>
                      <a:pt x="1974" y="373"/>
                    </a:lnTo>
                    <a:close/>
                    <a:moveTo>
                      <a:pt x="1969" y="373"/>
                    </a:moveTo>
                    <a:lnTo>
                      <a:pt x="1965" y="373"/>
                    </a:lnTo>
                    <a:lnTo>
                      <a:pt x="1965" y="363"/>
                    </a:lnTo>
                    <a:lnTo>
                      <a:pt x="1969" y="363"/>
                    </a:lnTo>
                    <a:lnTo>
                      <a:pt x="1969" y="373"/>
                    </a:lnTo>
                    <a:close/>
                    <a:moveTo>
                      <a:pt x="1965" y="373"/>
                    </a:moveTo>
                    <a:lnTo>
                      <a:pt x="1960" y="373"/>
                    </a:lnTo>
                    <a:lnTo>
                      <a:pt x="1960" y="363"/>
                    </a:lnTo>
                    <a:lnTo>
                      <a:pt x="1965" y="363"/>
                    </a:lnTo>
                    <a:lnTo>
                      <a:pt x="1965" y="373"/>
                    </a:lnTo>
                    <a:close/>
                    <a:moveTo>
                      <a:pt x="1960" y="373"/>
                    </a:moveTo>
                    <a:lnTo>
                      <a:pt x="1958" y="373"/>
                    </a:lnTo>
                    <a:lnTo>
                      <a:pt x="1958" y="363"/>
                    </a:lnTo>
                    <a:lnTo>
                      <a:pt x="1960" y="363"/>
                    </a:lnTo>
                    <a:lnTo>
                      <a:pt x="1960" y="373"/>
                    </a:lnTo>
                    <a:close/>
                    <a:moveTo>
                      <a:pt x="1958" y="373"/>
                    </a:moveTo>
                    <a:lnTo>
                      <a:pt x="1953" y="373"/>
                    </a:lnTo>
                    <a:lnTo>
                      <a:pt x="1953" y="363"/>
                    </a:lnTo>
                    <a:lnTo>
                      <a:pt x="1958" y="363"/>
                    </a:lnTo>
                    <a:lnTo>
                      <a:pt x="1958" y="373"/>
                    </a:lnTo>
                    <a:close/>
                    <a:moveTo>
                      <a:pt x="1953" y="373"/>
                    </a:moveTo>
                    <a:lnTo>
                      <a:pt x="1948" y="373"/>
                    </a:lnTo>
                    <a:lnTo>
                      <a:pt x="1948" y="363"/>
                    </a:lnTo>
                    <a:lnTo>
                      <a:pt x="1953" y="363"/>
                    </a:lnTo>
                    <a:lnTo>
                      <a:pt x="1953" y="373"/>
                    </a:lnTo>
                    <a:close/>
                    <a:moveTo>
                      <a:pt x="1948" y="373"/>
                    </a:moveTo>
                    <a:lnTo>
                      <a:pt x="1943" y="373"/>
                    </a:lnTo>
                    <a:lnTo>
                      <a:pt x="1943" y="363"/>
                    </a:lnTo>
                    <a:lnTo>
                      <a:pt x="1948" y="363"/>
                    </a:lnTo>
                    <a:lnTo>
                      <a:pt x="1948" y="373"/>
                    </a:lnTo>
                    <a:close/>
                    <a:moveTo>
                      <a:pt x="1943" y="373"/>
                    </a:moveTo>
                    <a:lnTo>
                      <a:pt x="1943" y="373"/>
                    </a:lnTo>
                    <a:lnTo>
                      <a:pt x="1941" y="373"/>
                    </a:lnTo>
                    <a:lnTo>
                      <a:pt x="1943" y="368"/>
                    </a:lnTo>
                    <a:lnTo>
                      <a:pt x="1943" y="373"/>
                    </a:lnTo>
                    <a:close/>
                    <a:moveTo>
                      <a:pt x="1941" y="373"/>
                    </a:moveTo>
                    <a:lnTo>
                      <a:pt x="1936" y="368"/>
                    </a:lnTo>
                    <a:lnTo>
                      <a:pt x="1943" y="360"/>
                    </a:lnTo>
                    <a:lnTo>
                      <a:pt x="1948" y="363"/>
                    </a:lnTo>
                    <a:lnTo>
                      <a:pt x="1941" y="373"/>
                    </a:lnTo>
                    <a:close/>
                    <a:moveTo>
                      <a:pt x="1941" y="360"/>
                    </a:moveTo>
                    <a:lnTo>
                      <a:pt x="1941" y="360"/>
                    </a:lnTo>
                    <a:lnTo>
                      <a:pt x="1943" y="360"/>
                    </a:lnTo>
                    <a:lnTo>
                      <a:pt x="1941" y="365"/>
                    </a:lnTo>
                    <a:lnTo>
                      <a:pt x="1941" y="360"/>
                    </a:lnTo>
                    <a:close/>
                    <a:moveTo>
                      <a:pt x="1941" y="371"/>
                    </a:moveTo>
                    <a:lnTo>
                      <a:pt x="1936" y="371"/>
                    </a:lnTo>
                    <a:lnTo>
                      <a:pt x="1936" y="360"/>
                    </a:lnTo>
                    <a:lnTo>
                      <a:pt x="1941" y="360"/>
                    </a:lnTo>
                    <a:lnTo>
                      <a:pt x="1941" y="371"/>
                    </a:lnTo>
                    <a:close/>
                    <a:moveTo>
                      <a:pt x="1936" y="371"/>
                    </a:moveTo>
                    <a:lnTo>
                      <a:pt x="1931" y="371"/>
                    </a:lnTo>
                    <a:lnTo>
                      <a:pt x="1931" y="360"/>
                    </a:lnTo>
                    <a:lnTo>
                      <a:pt x="1936" y="360"/>
                    </a:lnTo>
                    <a:lnTo>
                      <a:pt x="1936" y="371"/>
                    </a:lnTo>
                    <a:close/>
                    <a:moveTo>
                      <a:pt x="1931" y="371"/>
                    </a:moveTo>
                    <a:lnTo>
                      <a:pt x="1926" y="371"/>
                    </a:lnTo>
                    <a:lnTo>
                      <a:pt x="1926" y="360"/>
                    </a:lnTo>
                    <a:lnTo>
                      <a:pt x="1931" y="360"/>
                    </a:lnTo>
                    <a:lnTo>
                      <a:pt x="1931" y="371"/>
                    </a:lnTo>
                    <a:close/>
                    <a:moveTo>
                      <a:pt x="1926" y="371"/>
                    </a:moveTo>
                    <a:lnTo>
                      <a:pt x="1922" y="371"/>
                    </a:lnTo>
                    <a:lnTo>
                      <a:pt x="1922" y="360"/>
                    </a:lnTo>
                    <a:lnTo>
                      <a:pt x="1926" y="360"/>
                    </a:lnTo>
                    <a:lnTo>
                      <a:pt x="1926" y="371"/>
                    </a:lnTo>
                    <a:close/>
                    <a:moveTo>
                      <a:pt x="1922" y="371"/>
                    </a:moveTo>
                    <a:lnTo>
                      <a:pt x="1919" y="371"/>
                    </a:lnTo>
                    <a:lnTo>
                      <a:pt x="1919" y="368"/>
                    </a:lnTo>
                    <a:lnTo>
                      <a:pt x="1922" y="365"/>
                    </a:lnTo>
                    <a:lnTo>
                      <a:pt x="1922" y="371"/>
                    </a:lnTo>
                    <a:close/>
                    <a:moveTo>
                      <a:pt x="1919" y="368"/>
                    </a:moveTo>
                    <a:lnTo>
                      <a:pt x="1915" y="365"/>
                    </a:lnTo>
                    <a:lnTo>
                      <a:pt x="1919" y="358"/>
                    </a:lnTo>
                    <a:lnTo>
                      <a:pt x="1924" y="360"/>
                    </a:lnTo>
                    <a:lnTo>
                      <a:pt x="1919" y="368"/>
                    </a:lnTo>
                    <a:close/>
                    <a:moveTo>
                      <a:pt x="1917" y="358"/>
                    </a:moveTo>
                    <a:lnTo>
                      <a:pt x="1919" y="358"/>
                    </a:lnTo>
                    <a:lnTo>
                      <a:pt x="1917" y="363"/>
                    </a:lnTo>
                    <a:lnTo>
                      <a:pt x="1917" y="358"/>
                    </a:lnTo>
                    <a:close/>
                    <a:moveTo>
                      <a:pt x="1917" y="365"/>
                    </a:moveTo>
                    <a:lnTo>
                      <a:pt x="1915" y="365"/>
                    </a:lnTo>
                    <a:lnTo>
                      <a:pt x="1915" y="358"/>
                    </a:lnTo>
                    <a:lnTo>
                      <a:pt x="1917" y="358"/>
                    </a:lnTo>
                    <a:lnTo>
                      <a:pt x="1917" y="365"/>
                    </a:lnTo>
                    <a:close/>
                    <a:moveTo>
                      <a:pt x="1915" y="365"/>
                    </a:moveTo>
                    <a:lnTo>
                      <a:pt x="1910" y="365"/>
                    </a:lnTo>
                    <a:lnTo>
                      <a:pt x="1910" y="358"/>
                    </a:lnTo>
                    <a:lnTo>
                      <a:pt x="1915" y="358"/>
                    </a:lnTo>
                    <a:lnTo>
                      <a:pt x="1915" y="365"/>
                    </a:lnTo>
                    <a:close/>
                    <a:moveTo>
                      <a:pt x="1910" y="365"/>
                    </a:moveTo>
                    <a:lnTo>
                      <a:pt x="1907" y="365"/>
                    </a:lnTo>
                    <a:lnTo>
                      <a:pt x="1910" y="363"/>
                    </a:lnTo>
                    <a:lnTo>
                      <a:pt x="1910" y="365"/>
                    </a:lnTo>
                    <a:close/>
                    <a:moveTo>
                      <a:pt x="1907" y="365"/>
                    </a:moveTo>
                    <a:lnTo>
                      <a:pt x="1903" y="363"/>
                    </a:lnTo>
                    <a:lnTo>
                      <a:pt x="1907" y="355"/>
                    </a:lnTo>
                    <a:lnTo>
                      <a:pt x="1912" y="358"/>
                    </a:lnTo>
                    <a:lnTo>
                      <a:pt x="1907" y="365"/>
                    </a:lnTo>
                    <a:close/>
                    <a:moveTo>
                      <a:pt x="1905" y="352"/>
                    </a:moveTo>
                    <a:lnTo>
                      <a:pt x="1907" y="352"/>
                    </a:lnTo>
                    <a:lnTo>
                      <a:pt x="1907" y="355"/>
                    </a:lnTo>
                    <a:lnTo>
                      <a:pt x="1905" y="358"/>
                    </a:lnTo>
                    <a:lnTo>
                      <a:pt x="1905" y="352"/>
                    </a:lnTo>
                    <a:close/>
                    <a:moveTo>
                      <a:pt x="1905" y="363"/>
                    </a:moveTo>
                    <a:lnTo>
                      <a:pt x="1900" y="363"/>
                    </a:lnTo>
                    <a:lnTo>
                      <a:pt x="1900" y="352"/>
                    </a:lnTo>
                    <a:lnTo>
                      <a:pt x="1905" y="352"/>
                    </a:lnTo>
                    <a:lnTo>
                      <a:pt x="1905" y="363"/>
                    </a:lnTo>
                    <a:close/>
                    <a:moveTo>
                      <a:pt x="1900" y="363"/>
                    </a:moveTo>
                    <a:lnTo>
                      <a:pt x="1895" y="363"/>
                    </a:lnTo>
                    <a:lnTo>
                      <a:pt x="1895" y="352"/>
                    </a:lnTo>
                    <a:lnTo>
                      <a:pt x="1900" y="352"/>
                    </a:lnTo>
                    <a:lnTo>
                      <a:pt x="1900" y="363"/>
                    </a:lnTo>
                    <a:close/>
                    <a:moveTo>
                      <a:pt x="1895" y="363"/>
                    </a:moveTo>
                    <a:lnTo>
                      <a:pt x="1895" y="363"/>
                    </a:lnTo>
                    <a:lnTo>
                      <a:pt x="1895" y="358"/>
                    </a:lnTo>
                    <a:lnTo>
                      <a:pt x="1895" y="363"/>
                    </a:lnTo>
                    <a:close/>
                    <a:moveTo>
                      <a:pt x="1895" y="363"/>
                    </a:moveTo>
                    <a:lnTo>
                      <a:pt x="1891" y="360"/>
                    </a:lnTo>
                    <a:lnTo>
                      <a:pt x="1893" y="352"/>
                    </a:lnTo>
                    <a:lnTo>
                      <a:pt x="1898" y="352"/>
                    </a:lnTo>
                    <a:lnTo>
                      <a:pt x="1895" y="363"/>
                    </a:lnTo>
                    <a:close/>
                    <a:moveTo>
                      <a:pt x="1891" y="352"/>
                    </a:moveTo>
                    <a:lnTo>
                      <a:pt x="1893" y="352"/>
                    </a:lnTo>
                    <a:lnTo>
                      <a:pt x="1891" y="358"/>
                    </a:lnTo>
                    <a:lnTo>
                      <a:pt x="1891" y="352"/>
                    </a:lnTo>
                    <a:close/>
                    <a:moveTo>
                      <a:pt x="1891" y="363"/>
                    </a:moveTo>
                    <a:lnTo>
                      <a:pt x="1886" y="363"/>
                    </a:lnTo>
                    <a:lnTo>
                      <a:pt x="1886" y="352"/>
                    </a:lnTo>
                    <a:lnTo>
                      <a:pt x="1891" y="352"/>
                    </a:lnTo>
                    <a:lnTo>
                      <a:pt x="1891" y="363"/>
                    </a:lnTo>
                    <a:close/>
                    <a:moveTo>
                      <a:pt x="1886" y="363"/>
                    </a:moveTo>
                    <a:lnTo>
                      <a:pt x="1886" y="363"/>
                    </a:lnTo>
                    <a:lnTo>
                      <a:pt x="1883" y="360"/>
                    </a:lnTo>
                    <a:lnTo>
                      <a:pt x="1886" y="358"/>
                    </a:lnTo>
                    <a:lnTo>
                      <a:pt x="1886" y="363"/>
                    </a:lnTo>
                    <a:close/>
                    <a:moveTo>
                      <a:pt x="1883" y="360"/>
                    </a:moveTo>
                    <a:lnTo>
                      <a:pt x="1879" y="358"/>
                    </a:lnTo>
                    <a:lnTo>
                      <a:pt x="1886" y="350"/>
                    </a:lnTo>
                    <a:lnTo>
                      <a:pt x="1888" y="352"/>
                    </a:lnTo>
                    <a:lnTo>
                      <a:pt x="1883" y="360"/>
                    </a:lnTo>
                    <a:close/>
                    <a:moveTo>
                      <a:pt x="1881" y="347"/>
                    </a:moveTo>
                    <a:lnTo>
                      <a:pt x="1883" y="347"/>
                    </a:lnTo>
                    <a:lnTo>
                      <a:pt x="1886" y="350"/>
                    </a:lnTo>
                    <a:lnTo>
                      <a:pt x="1881" y="352"/>
                    </a:lnTo>
                    <a:lnTo>
                      <a:pt x="1881" y="347"/>
                    </a:lnTo>
                    <a:close/>
                    <a:moveTo>
                      <a:pt x="1881" y="358"/>
                    </a:moveTo>
                    <a:lnTo>
                      <a:pt x="1879" y="358"/>
                    </a:lnTo>
                    <a:lnTo>
                      <a:pt x="1879" y="347"/>
                    </a:lnTo>
                    <a:lnTo>
                      <a:pt x="1881" y="347"/>
                    </a:lnTo>
                    <a:lnTo>
                      <a:pt x="1881" y="358"/>
                    </a:lnTo>
                    <a:close/>
                    <a:moveTo>
                      <a:pt x="1879" y="358"/>
                    </a:moveTo>
                    <a:lnTo>
                      <a:pt x="1879" y="358"/>
                    </a:lnTo>
                    <a:lnTo>
                      <a:pt x="1876" y="358"/>
                    </a:lnTo>
                    <a:lnTo>
                      <a:pt x="1879" y="352"/>
                    </a:lnTo>
                    <a:lnTo>
                      <a:pt x="1879" y="358"/>
                    </a:lnTo>
                    <a:close/>
                    <a:moveTo>
                      <a:pt x="1876" y="358"/>
                    </a:moveTo>
                    <a:lnTo>
                      <a:pt x="1871" y="355"/>
                    </a:lnTo>
                    <a:lnTo>
                      <a:pt x="1876" y="347"/>
                    </a:lnTo>
                    <a:lnTo>
                      <a:pt x="1881" y="350"/>
                    </a:lnTo>
                    <a:lnTo>
                      <a:pt x="1876" y="358"/>
                    </a:lnTo>
                    <a:close/>
                    <a:moveTo>
                      <a:pt x="1874" y="345"/>
                    </a:moveTo>
                    <a:lnTo>
                      <a:pt x="1876" y="345"/>
                    </a:lnTo>
                    <a:lnTo>
                      <a:pt x="1876" y="347"/>
                    </a:lnTo>
                    <a:lnTo>
                      <a:pt x="1874" y="350"/>
                    </a:lnTo>
                    <a:lnTo>
                      <a:pt x="1874" y="345"/>
                    </a:lnTo>
                    <a:close/>
                    <a:moveTo>
                      <a:pt x="1874" y="355"/>
                    </a:moveTo>
                    <a:lnTo>
                      <a:pt x="1869" y="355"/>
                    </a:lnTo>
                    <a:lnTo>
                      <a:pt x="1869" y="345"/>
                    </a:lnTo>
                    <a:lnTo>
                      <a:pt x="1874" y="345"/>
                    </a:lnTo>
                    <a:lnTo>
                      <a:pt x="1874" y="355"/>
                    </a:lnTo>
                    <a:close/>
                    <a:moveTo>
                      <a:pt x="1869" y="355"/>
                    </a:moveTo>
                    <a:lnTo>
                      <a:pt x="1869" y="355"/>
                    </a:lnTo>
                    <a:lnTo>
                      <a:pt x="1867" y="355"/>
                    </a:lnTo>
                    <a:lnTo>
                      <a:pt x="1869" y="350"/>
                    </a:lnTo>
                    <a:lnTo>
                      <a:pt x="1869" y="355"/>
                    </a:lnTo>
                    <a:close/>
                    <a:moveTo>
                      <a:pt x="1867" y="355"/>
                    </a:moveTo>
                    <a:lnTo>
                      <a:pt x="1862" y="350"/>
                    </a:lnTo>
                    <a:lnTo>
                      <a:pt x="1869" y="342"/>
                    </a:lnTo>
                    <a:lnTo>
                      <a:pt x="1871" y="347"/>
                    </a:lnTo>
                    <a:lnTo>
                      <a:pt x="1867" y="355"/>
                    </a:lnTo>
                    <a:close/>
                    <a:moveTo>
                      <a:pt x="1867" y="342"/>
                    </a:moveTo>
                    <a:lnTo>
                      <a:pt x="1867" y="342"/>
                    </a:lnTo>
                    <a:lnTo>
                      <a:pt x="1869" y="342"/>
                    </a:lnTo>
                    <a:lnTo>
                      <a:pt x="1867" y="347"/>
                    </a:lnTo>
                    <a:lnTo>
                      <a:pt x="1867" y="342"/>
                    </a:lnTo>
                    <a:close/>
                    <a:moveTo>
                      <a:pt x="1867" y="352"/>
                    </a:moveTo>
                    <a:lnTo>
                      <a:pt x="1862" y="352"/>
                    </a:lnTo>
                    <a:lnTo>
                      <a:pt x="1862" y="342"/>
                    </a:lnTo>
                    <a:lnTo>
                      <a:pt x="1867" y="342"/>
                    </a:lnTo>
                    <a:lnTo>
                      <a:pt x="1867" y="352"/>
                    </a:lnTo>
                    <a:close/>
                    <a:moveTo>
                      <a:pt x="1862" y="352"/>
                    </a:moveTo>
                    <a:lnTo>
                      <a:pt x="1860" y="352"/>
                    </a:lnTo>
                    <a:lnTo>
                      <a:pt x="1860" y="350"/>
                    </a:lnTo>
                    <a:lnTo>
                      <a:pt x="1862" y="347"/>
                    </a:lnTo>
                    <a:lnTo>
                      <a:pt x="1862" y="352"/>
                    </a:lnTo>
                    <a:close/>
                    <a:moveTo>
                      <a:pt x="1860" y="350"/>
                    </a:moveTo>
                    <a:lnTo>
                      <a:pt x="1855" y="347"/>
                    </a:lnTo>
                    <a:lnTo>
                      <a:pt x="1860" y="339"/>
                    </a:lnTo>
                    <a:lnTo>
                      <a:pt x="1864" y="342"/>
                    </a:lnTo>
                    <a:lnTo>
                      <a:pt x="1860" y="350"/>
                    </a:lnTo>
                    <a:close/>
                    <a:moveTo>
                      <a:pt x="1855" y="347"/>
                    </a:moveTo>
                    <a:lnTo>
                      <a:pt x="1855" y="347"/>
                    </a:lnTo>
                    <a:lnTo>
                      <a:pt x="1857" y="345"/>
                    </a:lnTo>
                    <a:lnTo>
                      <a:pt x="1855" y="347"/>
                    </a:lnTo>
                    <a:close/>
                    <a:moveTo>
                      <a:pt x="1855" y="347"/>
                    </a:moveTo>
                    <a:lnTo>
                      <a:pt x="1850" y="345"/>
                    </a:lnTo>
                    <a:lnTo>
                      <a:pt x="1855" y="337"/>
                    </a:lnTo>
                    <a:lnTo>
                      <a:pt x="1860" y="339"/>
                    </a:lnTo>
                    <a:lnTo>
                      <a:pt x="1855" y="347"/>
                    </a:lnTo>
                    <a:close/>
                    <a:moveTo>
                      <a:pt x="1855" y="337"/>
                    </a:moveTo>
                    <a:lnTo>
                      <a:pt x="1855" y="337"/>
                    </a:lnTo>
                    <a:lnTo>
                      <a:pt x="1852" y="339"/>
                    </a:lnTo>
                    <a:lnTo>
                      <a:pt x="1855" y="337"/>
                    </a:lnTo>
                    <a:close/>
                    <a:moveTo>
                      <a:pt x="1850" y="345"/>
                    </a:moveTo>
                    <a:lnTo>
                      <a:pt x="1845" y="342"/>
                    </a:lnTo>
                    <a:lnTo>
                      <a:pt x="1850" y="332"/>
                    </a:lnTo>
                    <a:lnTo>
                      <a:pt x="1855" y="337"/>
                    </a:lnTo>
                    <a:lnTo>
                      <a:pt x="1850" y="345"/>
                    </a:lnTo>
                    <a:close/>
                    <a:moveTo>
                      <a:pt x="1848" y="332"/>
                    </a:moveTo>
                    <a:lnTo>
                      <a:pt x="1848" y="332"/>
                    </a:lnTo>
                    <a:lnTo>
                      <a:pt x="1850" y="332"/>
                    </a:lnTo>
                    <a:lnTo>
                      <a:pt x="1848" y="337"/>
                    </a:lnTo>
                    <a:lnTo>
                      <a:pt x="1848" y="332"/>
                    </a:lnTo>
                    <a:close/>
                    <a:moveTo>
                      <a:pt x="1848" y="342"/>
                    </a:moveTo>
                    <a:lnTo>
                      <a:pt x="1845" y="342"/>
                    </a:lnTo>
                    <a:lnTo>
                      <a:pt x="1845" y="332"/>
                    </a:lnTo>
                    <a:lnTo>
                      <a:pt x="1848" y="332"/>
                    </a:lnTo>
                    <a:lnTo>
                      <a:pt x="1848" y="342"/>
                    </a:lnTo>
                    <a:close/>
                    <a:moveTo>
                      <a:pt x="1845" y="342"/>
                    </a:moveTo>
                    <a:lnTo>
                      <a:pt x="1843" y="342"/>
                    </a:lnTo>
                    <a:lnTo>
                      <a:pt x="1845" y="337"/>
                    </a:lnTo>
                    <a:lnTo>
                      <a:pt x="1845" y="342"/>
                    </a:lnTo>
                    <a:close/>
                    <a:moveTo>
                      <a:pt x="1843" y="342"/>
                    </a:moveTo>
                    <a:lnTo>
                      <a:pt x="1838" y="337"/>
                    </a:lnTo>
                    <a:lnTo>
                      <a:pt x="1843" y="329"/>
                    </a:lnTo>
                    <a:lnTo>
                      <a:pt x="1848" y="332"/>
                    </a:lnTo>
                    <a:lnTo>
                      <a:pt x="1843" y="342"/>
                    </a:lnTo>
                    <a:close/>
                    <a:moveTo>
                      <a:pt x="1838" y="337"/>
                    </a:moveTo>
                    <a:lnTo>
                      <a:pt x="1838" y="337"/>
                    </a:lnTo>
                    <a:lnTo>
                      <a:pt x="1840" y="334"/>
                    </a:lnTo>
                    <a:lnTo>
                      <a:pt x="1838" y="337"/>
                    </a:lnTo>
                    <a:close/>
                    <a:moveTo>
                      <a:pt x="1838" y="337"/>
                    </a:moveTo>
                    <a:lnTo>
                      <a:pt x="1833" y="334"/>
                    </a:lnTo>
                    <a:lnTo>
                      <a:pt x="1838" y="326"/>
                    </a:lnTo>
                    <a:lnTo>
                      <a:pt x="1843" y="329"/>
                    </a:lnTo>
                    <a:lnTo>
                      <a:pt x="1838" y="337"/>
                    </a:lnTo>
                    <a:close/>
                    <a:moveTo>
                      <a:pt x="1838" y="326"/>
                    </a:moveTo>
                    <a:lnTo>
                      <a:pt x="1838" y="326"/>
                    </a:lnTo>
                    <a:lnTo>
                      <a:pt x="1836" y="332"/>
                    </a:lnTo>
                    <a:lnTo>
                      <a:pt x="1838" y="326"/>
                    </a:lnTo>
                    <a:close/>
                    <a:moveTo>
                      <a:pt x="1833" y="334"/>
                    </a:moveTo>
                    <a:lnTo>
                      <a:pt x="1828" y="332"/>
                    </a:lnTo>
                    <a:lnTo>
                      <a:pt x="1833" y="324"/>
                    </a:lnTo>
                    <a:lnTo>
                      <a:pt x="1838" y="326"/>
                    </a:lnTo>
                    <a:lnTo>
                      <a:pt x="1833" y="334"/>
                    </a:lnTo>
                    <a:close/>
                    <a:moveTo>
                      <a:pt x="1828" y="332"/>
                    </a:moveTo>
                    <a:lnTo>
                      <a:pt x="1828" y="332"/>
                    </a:lnTo>
                    <a:lnTo>
                      <a:pt x="1831" y="326"/>
                    </a:lnTo>
                    <a:lnTo>
                      <a:pt x="1828" y="332"/>
                    </a:lnTo>
                    <a:close/>
                    <a:moveTo>
                      <a:pt x="1828" y="332"/>
                    </a:moveTo>
                    <a:lnTo>
                      <a:pt x="1824" y="329"/>
                    </a:lnTo>
                    <a:lnTo>
                      <a:pt x="1828" y="319"/>
                    </a:lnTo>
                    <a:lnTo>
                      <a:pt x="1833" y="324"/>
                    </a:lnTo>
                    <a:lnTo>
                      <a:pt x="1828" y="332"/>
                    </a:lnTo>
                    <a:close/>
                    <a:moveTo>
                      <a:pt x="1826" y="319"/>
                    </a:moveTo>
                    <a:lnTo>
                      <a:pt x="1828" y="319"/>
                    </a:lnTo>
                    <a:lnTo>
                      <a:pt x="1826" y="324"/>
                    </a:lnTo>
                    <a:lnTo>
                      <a:pt x="1826" y="319"/>
                    </a:lnTo>
                    <a:close/>
                    <a:moveTo>
                      <a:pt x="1826" y="329"/>
                    </a:moveTo>
                    <a:lnTo>
                      <a:pt x="1821" y="329"/>
                    </a:lnTo>
                    <a:lnTo>
                      <a:pt x="1821" y="319"/>
                    </a:lnTo>
                    <a:lnTo>
                      <a:pt x="1826" y="319"/>
                    </a:lnTo>
                    <a:lnTo>
                      <a:pt x="1826" y="329"/>
                    </a:lnTo>
                    <a:close/>
                    <a:moveTo>
                      <a:pt x="1821" y="329"/>
                    </a:moveTo>
                    <a:lnTo>
                      <a:pt x="1817" y="329"/>
                    </a:lnTo>
                    <a:lnTo>
                      <a:pt x="1817" y="324"/>
                    </a:lnTo>
                    <a:lnTo>
                      <a:pt x="1821" y="324"/>
                    </a:lnTo>
                    <a:lnTo>
                      <a:pt x="1821" y="329"/>
                    </a:lnTo>
                    <a:close/>
                    <a:moveTo>
                      <a:pt x="1817" y="324"/>
                    </a:moveTo>
                    <a:lnTo>
                      <a:pt x="1817" y="321"/>
                    </a:lnTo>
                    <a:lnTo>
                      <a:pt x="1826" y="321"/>
                    </a:lnTo>
                    <a:lnTo>
                      <a:pt x="1826" y="324"/>
                    </a:lnTo>
                    <a:lnTo>
                      <a:pt x="1817" y="324"/>
                    </a:lnTo>
                    <a:close/>
                    <a:moveTo>
                      <a:pt x="1824" y="316"/>
                    </a:moveTo>
                    <a:lnTo>
                      <a:pt x="1826" y="319"/>
                    </a:lnTo>
                    <a:lnTo>
                      <a:pt x="1826" y="321"/>
                    </a:lnTo>
                    <a:lnTo>
                      <a:pt x="1821" y="321"/>
                    </a:lnTo>
                    <a:lnTo>
                      <a:pt x="1824" y="316"/>
                    </a:lnTo>
                    <a:close/>
                    <a:moveTo>
                      <a:pt x="1819" y="324"/>
                    </a:moveTo>
                    <a:lnTo>
                      <a:pt x="1814" y="321"/>
                    </a:lnTo>
                    <a:lnTo>
                      <a:pt x="1819" y="313"/>
                    </a:lnTo>
                    <a:lnTo>
                      <a:pt x="1824" y="316"/>
                    </a:lnTo>
                    <a:lnTo>
                      <a:pt x="1819" y="324"/>
                    </a:lnTo>
                    <a:close/>
                    <a:moveTo>
                      <a:pt x="1819" y="313"/>
                    </a:moveTo>
                    <a:lnTo>
                      <a:pt x="1819" y="313"/>
                    </a:lnTo>
                    <a:lnTo>
                      <a:pt x="1817" y="316"/>
                    </a:lnTo>
                    <a:lnTo>
                      <a:pt x="1819" y="313"/>
                    </a:lnTo>
                    <a:close/>
                    <a:moveTo>
                      <a:pt x="1817" y="321"/>
                    </a:moveTo>
                    <a:lnTo>
                      <a:pt x="1812" y="321"/>
                    </a:lnTo>
                    <a:lnTo>
                      <a:pt x="1814" y="311"/>
                    </a:lnTo>
                    <a:lnTo>
                      <a:pt x="1819" y="313"/>
                    </a:lnTo>
                    <a:lnTo>
                      <a:pt x="1817" y="321"/>
                    </a:lnTo>
                    <a:close/>
                    <a:moveTo>
                      <a:pt x="1812" y="321"/>
                    </a:moveTo>
                    <a:lnTo>
                      <a:pt x="1809" y="319"/>
                    </a:lnTo>
                    <a:lnTo>
                      <a:pt x="1812" y="316"/>
                    </a:lnTo>
                    <a:lnTo>
                      <a:pt x="1812" y="321"/>
                    </a:lnTo>
                    <a:close/>
                    <a:moveTo>
                      <a:pt x="1809" y="319"/>
                    </a:moveTo>
                    <a:lnTo>
                      <a:pt x="1807" y="316"/>
                    </a:lnTo>
                    <a:lnTo>
                      <a:pt x="1812" y="308"/>
                    </a:lnTo>
                    <a:lnTo>
                      <a:pt x="1817" y="311"/>
                    </a:lnTo>
                    <a:lnTo>
                      <a:pt x="1809" y="319"/>
                    </a:lnTo>
                    <a:close/>
                    <a:moveTo>
                      <a:pt x="1812" y="308"/>
                    </a:moveTo>
                    <a:lnTo>
                      <a:pt x="1812" y="308"/>
                    </a:lnTo>
                    <a:lnTo>
                      <a:pt x="1809" y="313"/>
                    </a:lnTo>
                    <a:lnTo>
                      <a:pt x="1812" y="308"/>
                    </a:lnTo>
                    <a:close/>
                    <a:moveTo>
                      <a:pt x="1807" y="316"/>
                    </a:moveTo>
                    <a:lnTo>
                      <a:pt x="1802" y="313"/>
                    </a:lnTo>
                    <a:lnTo>
                      <a:pt x="1807" y="306"/>
                    </a:lnTo>
                    <a:lnTo>
                      <a:pt x="1812" y="308"/>
                    </a:lnTo>
                    <a:lnTo>
                      <a:pt x="1807" y="316"/>
                    </a:lnTo>
                    <a:close/>
                    <a:moveTo>
                      <a:pt x="1802" y="313"/>
                    </a:moveTo>
                    <a:lnTo>
                      <a:pt x="1800" y="311"/>
                    </a:lnTo>
                    <a:lnTo>
                      <a:pt x="1800" y="308"/>
                    </a:lnTo>
                    <a:lnTo>
                      <a:pt x="1805" y="308"/>
                    </a:lnTo>
                    <a:lnTo>
                      <a:pt x="1802" y="313"/>
                    </a:lnTo>
                    <a:close/>
                    <a:moveTo>
                      <a:pt x="1800" y="308"/>
                    </a:moveTo>
                    <a:lnTo>
                      <a:pt x="1800" y="306"/>
                    </a:lnTo>
                    <a:lnTo>
                      <a:pt x="1809" y="306"/>
                    </a:lnTo>
                    <a:lnTo>
                      <a:pt x="1809" y="308"/>
                    </a:lnTo>
                    <a:lnTo>
                      <a:pt x="1800" y="308"/>
                    </a:lnTo>
                    <a:close/>
                    <a:moveTo>
                      <a:pt x="1800" y="306"/>
                    </a:moveTo>
                    <a:lnTo>
                      <a:pt x="1800" y="303"/>
                    </a:lnTo>
                    <a:lnTo>
                      <a:pt x="1809" y="303"/>
                    </a:lnTo>
                    <a:lnTo>
                      <a:pt x="1809" y="306"/>
                    </a:lnTo>
                    <a:lnTo>
                      <a:pt x="1800" y="306"/>
                    </a:lnTo>
                    <a:close/>
                    <a:moveTo>
                      <a:pt x="1805" y="298"/>
                    </a:moveTo>
                    <a:lnTo>
                      <a:pt x="1809" y="298"/>
                    </a:lnTo>
                    <a:lnTo>
                      <a:pt x="1809" y="303"/>
                    </a:lnTo>
                    <a:lnTo>
                      <a:pt x="1805" y="303"/>
                    </a:lnTo>
                    <a:lnTo>
                      <a:pt x="1805" y="298"/>
                    </a:lnTo>
                    <a:close/>
                    <a:moveTo>
                      <a:pt x="1805" y="308"/>
                    </a:moveTo>
                    <a:lnTo>
                      <a:pt x="1800" y="308"/>
                    </a:lnTo>
                    <a:lnTo>
                      <a:pt x="1800" y="298"/>
                    </a:lnTo>
                    <a:lnTo>
                      <a:pt x="1805" y="298"/>
                    </a:lnTo>
                    <a:lnTo>
                      <a:pt x="1805" y="308"/>
                    </a:lnTo>
                    <a:close/>
                    <a:moveTo>
                      <a:pt x="1800" y="308"/>
                    </a:moveTo>
                    <a:lnTo>
                      <a:pt x="1795" y="308"/>
                    </a:lnTo>
                    <a:lnTo>
                      <a:pt x="1795" y="303"/>
                    </a:lnTo>
                    <a:lnTo>
                      <a:pt x="1800" y="303"/>
                    </a:lnTo>
                    <a:lnTo>
                      <a:pt x="1800" y="308"/>
                    </a:lnTo>
                    <a:close/>
                    <a:moveTo>
                      <a:pt x="1795" y="303"/>
                    </a:moveTo>
                    <a:lnTo>
                      <a:pt x="1795" y="298"/>
                    </a:lnTo>
                    <a:lnTo>
                      <a:pt x="1805" y="298"/>
                    </a:lnTo>
                    <a:lnTo>
                      <a:pt x="1805" y="303"/>
                    </a:lnTo>
                    <a:lnTo>
                      <a:pt x="1795" y="303"/>
                    </a:lnTo>
                    <a:close/>
                    <a:moveTo>
                      <a:pt x="1802" y="295"/>
                    </a:moveTo>
                    <a:lnTo>
                      <a:pt x="1805" y="295"/>
                    </a:lnTo>
                    <a:lnTo>
                      <a:pt x="1805" y="298"/>
                    </a:lnTo>
                    <a:lnTo>
                      <a:pt x="1800" y="298"/>
                    </a:lnTo>
                    <a:lnTo>
                      <a:pt x="1802" y="295"/>
                    </a:lnTo>
                    <a:close/>
                    <a:moveTo>
                      <a:pt x="1797" y="303"/>
                    </a:moveTo>
                    <a:lnTo>
                      <a:pt x="1793" y="301"/>
                    </a:lnTo>
                    <a:lnTo>
                      <a:pt x="1797" y="293"/>
                    </a:lnTo>
                    <a:lnTo>
                      <a:pt x="1802" y="295"/>
                    </a:lnTo>
                    <a:lnTo>
                      <a:pt x="1797" y="303"/>
                    </a:lnTo>
                    <a:close/>
                    <a:moveTo>
                      <a:pt x="1793" y="301"/>
                    </a:moveTo>
                    <a:lnTo>
                      <a:pt x="1790" y="298"/>
                    </a:lnTo>
                    <a:lnTo>
                      <a:pt x="1790" y="295"/>
                    </a:lnTo>
                    <a:lnTo>
                      <a:pt x="1795" y="295"/>
                    </a:lnTo>
                    <a:lnTo>
                      <a:pt x="1793" y="301"/>
                    </a:lnTo>
                    <a:close/>
                    <a:moveTo>
                      <a:pt x="1790" y="295"/>
                    </a:moveTo>
                    <a:lnTo>
                      <a:pt x="1790" y="293"/>
                    </a:lnTo>
                    <a:lnTo>
                      <a:pt x="1800" y="293"/>
                    </a:lnTo>
                    <a:lnTo>
                      <a:pt x="1800" y="295"/>
                    </a:lnTo>
                    <a:lnTo>
                      <a:pt x="1790" y="295"/>
                    </a:lnTo>
                    <a:close/>
                    <a:moveTo>
                      <a:pt x="1797" y="288"/>
                    </a:moveTo>
                    <a:lnTo>
                      <a:pt x="1800" y="290"/>
                    </a:lnTo>
                    <a:lnTo>
                      <a:pt x="1800" y="293"/>
                    </a:lnTo>
                    <a:lnTo>
                      <a:pt x="1795" y="293"/>
                    </a:lnTo>
                    <a:lnTo>
                      <a:pt x="1797" y="288"/>
                    </a:lnTo>
                    <a:close/>
                    <a:moveTo>
                      <a:pt x="1793" y="298"/>
                    </a:moveTo>
                    <a:lnTo>
                      <a:pt x="1788" y="293"/>
                    </a:lnTo>
                    <a:lnTo>
                      <a:pt x="1795" y="285"/>
                    </a:lnTo>
                    <a:lnTo>
                      <a:pt x="1797" y="288"/>
                    </a:lnTo>
                    <a:lnTo>
                      <a:pt x="1793" y="298"/>
                    </a:lnTo>
                    <a:close/>
                    <a:moveTo>
                      <a:pt x="1788" y="293"/>
                    </a:moveTo>
                    <a:lnTo>
                      <a:pt x="1788" y="293"/>
                    </a:lnTo>
                    <a:lnTo>
                      <a:pt x="1788" y="290"/>
                    </a:lnTo>
                    <a:lnTo>
                      <a:pt x="1790" y="290"/>
                    </a:lnTo>
                    <a:lnTo>
                      <a:pt x="1788" y="293"/>
                    </a:lnTo>
                    <a:close/>
                    <a:moveTo>
                      <a:pt x="1788" y="290"/>
                    </a:moveTo>
                    <a:lnTo>
                      <a:pt x="1788" y="285"/>
                    </a:lnTo>
                    <a:lnTo>
                      <a:pt x="1795" y="285"/>
                    </a:lnTo>
                    <a:lnTo>
                      <a:pt x="1795" y="290"/>
                    </a:lnTo>
                    <a:lnTo>
                      <a:pt x="1788" y="290"/>
                    </a:lnTo>
                    <a:close/>
                    <a:moveTo>
                      <a:pt x="1788" y="285"/>
                    </a:moveTo>
                    <a:lnTo>
                      <a:pt x="1788" y="282"/>
                    </a:lnTo>
                    <a:lnTo>
                      <a:pt x="1795" y="282"/>
                    </a:lnTo>
                    <a:lnTo>
                      <a:pt x="1795" y="285"/>
                    </a:lnTo>
                    <a:lnTo>
                      <a:pt x="1788" y="285"/>
                    </a:lnTo>
                    <a:close/>
                    <a:moveTo>
                      <a:pt x="1788" y="282"/>
                    </a:moveTo>
                    <a:lnTo>
                      <a:pt x="1788" y="280"/>
                    </a:lnTo>
                    <a:lnTo>
                      <a:pt x="1795" y="280"/>
                    </a:lnTo>
                    <a:lnTo>
                      <a:pt x="1795" y="282"/>
                    </a:lnTo>
                    <a:lnTo>
                      <a:pt x="1788" y="282"/>
                    </a:lnTo>
                    <a:close/>
                    <a:moveTo>
                      <a:pt x="1793" y="275"/>
                    </a:moveTo>
                    <a:lnTo>
                      <a:pt x="1795" y="275"/>
                    </a:lnTo>
                    <a:lnTo>
                      <a:pt x="1795" y="280"/>
                    </a:lnTo>
                    <a:lnTo>
                      <a:pt x="1790" y="280"/>
                    </a:lnTo>
                    <a:lnTo>
                      <a:pt x="1793" y="275"/>
                    </a:lnTo>
                    <a:close/>
                    <a:moveTo>
                      <a:pt x="1790" y="285"/>
                    </a:moveTo>
                    <a:lnTo>
                      <a:pt x="1785" y="282"/>
                    </a:lnTo>
                    <a:lnTo>
                      <a:pt x="1788" y="272"/>
                    </a:lnTo>
                    <a:lnTo>
                      <a:pt x="1793" y="275"/>
                    </a:lnTo>
                    <a:lnTo>
                      <a:pt x="1790" y="285"/>
                    </a:lnTo>
                    <a:close/>
                    <a:moveTo>
                      <a:pt x="1785" y="282"/>
                    </a:moveTo>
                    <a:lnTo>
                      <a:pt x="1783" y="282"/>
                    </a:lnTo>
                    <a:lnTo>
                      <a:pt x="1783" y="277"/>
                    </a:lnTo>
                    <a:lnTo>
                      <a:pt x="1788" y="277"/>
                    </a:lnTo>
                    <a:lnTo>
                      <a:pt x="1785" y="282"/>
                    </a:lnTo>
                    <a:close/>
                    <a:moveTo>
                      <a:pt x="1783" y="277"/>
                    </a:moveTo>
                    <a:lnTo>
                      <a:pt x="1783" y="275"/>
                    </a:lnTo>
                    <a:lnTo>
                      <a:pt x="1790" y="275"/>
                    </a:lnTo>
                    <a:lnTo>
                      <a:pt x="1790" y="277"/>
                    </a:lnTo>
                    <a:lnTo>
                      <a:pt x="1783" y="277"/>
                    </a:lnTo>
                    <a:close/>
                    <a:moveTo>
                      <a:pt x="1783" y="275"/>
                    </a:moveTo>
                    <a:lnTo>
                      <a:pt x="1783" y="272"/>
                    </a:lnTo>
                    <a:lnTo>
                      <a:pt x="1790" y="272"/>
                    </a:lnTo>
                    <a:lnTo>
                      <a:pt x="1790" y="275"/>
                    </a:lnTo>
                    <a:lnTo>
                      <a:pt x="1783" y="275"/>
                    </a:lnTo>
                    <a:close/>
                    <a:moveTo>
                      <a:pt x="1783" y="272"/>
                    </a:moveTo>
                    <a:lnTo>
                      <a:pt x="1783" y="267"/>
                    </a:lnTo>
                    <a:lnTo>
                      <a:pt x="1790" y="267"/>
                    </a:lnTo>
                    <a:lnTo>
                      <a:pt x="1790" y="272"/>
                    </a:lnTo>
                    <a:lnTo>
                      <a:pt x="1783" y="272"/>
                    </a:lnTo>
                    <a:close/>
                    <a:moveTo>
                      <a:pt x="1783" y="267"/>
                    </a:moveTo>
                    <a:lnTo>
                      <a:pt x="1783" y="264"/>
                    </a:lnTo>
                    <a:lnTo>
                      <a:pt x="1790" y="264"/>
                    </a:lnTo>
                    <a:lnTo>
                      <a:pt x="1790" y="267"/>
                    </a:lnTo>
                    <a:lnTo>
                      <a:pt x="1783" y="267"/>
                    </a:lnTo>
                    <a:close/>
                    <a:moveTo>
                      <a:pt x="1783" y="264"/>
                    </a:moveTo>
                    <a:lnTo>
                      <a:pt x="1783" y="262"/>
                    </a:lnTo>
                    <a:lnTo>
                      <a:pt x="1790" y="262"/>
                    </a:lnTo>
                    <a:lnTo>
                      <a:pt x="1790" y="264"/>
                    </a:lnTo>
                    <a:lnTo>
                      <a:pt x="1783" y="264"/>
                    </a:lnTo>
                    <a:close/>
                    <a:moveTo>
                      <a:pt x="1783" y="262"/>
                    </a:moveTo>
                    <a:lnTo>
                      <a:pt x="1783" y="259"/>
                    </a:lnTo>
                    <a:lnTo>
                      <a:pt x="1790" y="259"/>
                    </a:lnTo>
                    <a:lnTo>
                      <a:pt x="1790" y="262"/>
                    </a:lnTo>
                    <a:lnTo>
                      <a:pt x="1783" y="262"/>
                    </a:lnTo>
                    <a:close/>
                    <a:moveTo>
                      <a:pt x="1783" y="259"/>
                    </a:moveTo>
                    <a:lnTo>
                      <a:pt x="1783" y="254"/>
                    </a:lnTo>
                    <a:lnTo>
                      <a:pt x="1790" y="254"/>
                    </a:lnTo>
                    <a:lnTo>
                      <a:pt x="1790" y="259"/>
                    </a:lnTo>
                    <a:lnTo>
                      <a:pt x="1783" y="259"/>
                    </a:lnTo>
                    <a:close/>
                    <a:moveTo>
                      <a:pt x="1783" y="254"/>
                    </a:moveTo>
                    <a:lnTo>
                      <a:pt x="1783" y="251"/>
                    </a:lnTo>
                    <a:lnTo>
                      <a:pt x="1790" y="251"/>
                    </a:lnTo>
                    <a:lnTo>
                      <a:pt x="1790" y="254"/>
                    </a:lnTo>
                    <a:lnTo>
                      <a:pt x="1783" y="254"/>
                    </a:lnTo>
                    <a:close/>
                    <a:moveTo>
                      <a:pt x="1783" y="251"/>
                    </a:moveTo>
                    <a:lnTo>
                      <a:pt x="1783" y="249"/>
                    </a:lnTo>
                    <a:lnTo>
                      <a:pt x="1790" y="249"/>
                    </a:lnTo>
                    <a:lnTo>
                      <a:pt x="1790" y="251"/>
                    </a:lnTo>
                    <a:lnTo>
                      <a:pt x="1783" y="251"/>
                    </a:lnTo>
                    <a:close/>
                    <a:moveTo>
                      <a:pt x="1783" y="249"/>
                    </a:moveTo>
                    <a:lnTo>
                      <a:pt x="1783" y="246"/>
                    </a:lnTo>
                    <a:lnTo>
                      <a:pt x="1785" y="244"/>
                    </a:lnTo>
                    <a:lnTo>
                      <a:pt x="1788" y="249"/>
                    </a:lnTo>
                    <a:lnTo>
                      <a:pt x="1783" y="249"/>
                    </a:lnTo>
                    <a:close/>
                    <a:moveTo>
                      <a:pt x="1785" y="244"/>
                    </a:moveTo>
                    <a:lnTo>
                      <a:pt x="1788" y="241"/>
                    </a:lnTo>
                    <a:lnTo>
                      <a:pt x="1795" y="249"/>
                    </a:lnTo>
                    <a:lnTo>
                      <a:pt x="1790" y="251"/>
                    </a:lnTo>
                    <a:lnTo>
                      <a:pt x="1785" y="244"/>
                    </a:lnTo>
                    <a:close/>
                    <a:moveTo>
                      <a:pt x="1795" y="246"/>
                    </a:moveTo>
                    <a:lnTo>
                      <a:pt x="1795" y="249"/>
                    </a:lnTo>
                    <a:lnTo>
                      <a:pt x="1790" y="246"/>
                    </a:lnTo>
                    <a:lnTo>
                      <a:pt x="1795" y="246"/>
                    </a:lnTo>
                    <a:close/>
                    <a:moveTo>
                      <a:pt x="1788" y="246"/>
                    </a:moveTo>
                    <a:lnTo>
                      <a:pt x="1788" y="241"/>
                    </a:lnTo>
                    <a:lnTo>
                      <a:pt x="1795" y="241"/>
                    </a:lnTo>
                    <a:lnTo>
                      <a:pt x="1795" y="246"/>
                    </a:lnTo>
                    <a:lnTo>
                      <a:pt x="1788" y="246"/>
                    </a:lnTo>
                    <a:close/>
                    <a:moveTo>
                      <a:pt x="1788" y="241"/>
                    </a:moveTo>
                    <a:lnTo>
                      <a:pt x="1788" y="238"/>
                    </a:lnTo>
                    <a:lnTo>
                      <a:pt x="1795" y="238"/>
                    </a:lnTo>
                    <a:lnTo>
                      <a:pt x="1795" y="241"/>
                    </a:lnTo>
                    <a:lnTo>
                      <a:pt x="1788" y="241"/>
                    </a:lnTo>
                    <a:close/>
                    <a:moveTo>
                      <a:pt x="1788" y="238"/>
                    </a:moveTo>
                    <a:lnTo>
                      <a:pt x="1788" y="236"/>
                    </a:lnTo>
                    <a:lnTo>
                      <a:pt x="1795" y="236"/>
                    </a:lnTo>
                    <a:lnTo>
                      <a:pt x="1795" y="238"/>
                    </a:lnTo>
                    <a:lnTo>
                      <a:pt x="1788" y="238"/>
                    </a:lnTo>
                    <a:close/>
                    <a:moveTo>
                      <a:pt x="1788" y="236"/>
                    </a:moveTo>
                    <a:lnTo>
                      <a:pt x="1788" y="233"/>
                    </a:lnTo>
                    <a:lnTo>
                      <a:pt x="1790" y="236"/>
                    </a:lnTo>
                    <a:lnTo>
                      <a:pt x="1788" y="236"/>
                    </a:lnTo>
                    <a:close/>
                    <a:moveTo>
                      <a:pt x="1788" y="233"/>
                    </a:moveTo>
                    <a:lnTo>
                      <a:pt x="1793" y="231"/>
                    </a:lnTo>
                    <a:lnTo>
                      <a:pt x="1797" y="238"/>
                    </a:lnTo>
                    <a:lnTo>
                      <a:pt x="1795" y="241"/>
                    </a:lnTo>
                    <a:lnTo>
                      <a:pt x="1788" y="233"/>
                    </a:lnTo>
                    <a:close/>
                    <a:moveTo>
                      <a:pt x="1800" y="233"/>
                    </a:moveTo>
                    <a:lnTo>
                      <a:pt x="1800" y="236"/>
                    </a:lnTo>
                    <a:lnTo>
                      <a:pt x="1797" y="238"/>
                    </a:lnTo>
                    <a:lnTo>
                      <a:pt x="1795" y="233"/>
                    </a:lnTo>
                    <a:lnTo>
                      <a:pt x="1800" y="233"/>
                    </a:lnTo>
                    <a:close/>
                    <a:moveTo>
                      <a:pt x="1790" y="233"/>
                    </a:moveTo>
                    <a:lnTo>
                      <a:pt x="1790" y="231"/>
                    </a:lnTo>
                    <a:lnTo>
                      <a:pt x="1800" y="231"/>
                    </a:lnTo>
                    <a:lnTo>
                      <a:pt x="1800" y="233"/>
                    </a:lnTo>
                    <a:lnTo>
                      <a:pt x="1790" y="233"/>
                    </a:lnTo>
                    <a:close/>
                    <a:moveTo>
                      <a:pt x="1790" y="231"/>
                    </a:moveTo>
                    <a:lnTo>
                      <a:pt x="1790" y="228"/>
                    </a:lnTo>
                    <a:lnTo>
                      <a:pt x="1793" y="225"/>
                    </a:lnTo>
                    <a:lnTo>
                      <a:pt x="1795" y="231"/>
                    </a:lnTo>
                    <a:lnTo>
                      <a:pt x="1790" y="231"/>
                    </a:lnTo>
                    <a:close/>
                    <a:moveTo>
                      <a:pt x="1793" y="225"/>
                    </a:moveTo>
                    <a:lnTo>
                      <a:pt x="1797" y="223"/>
                    </a:lnTo>
                    <a:lnTo>
                      <a:pt x="1802" y="231"/>
                    </a:lnTo>
                    <a:lnTo>
                      <a:pt x="1797" y="233"/>
                    </a:lnTo>
                    <a:lnTo>
                      <a:pt x="1793" y="225"/>
                    </a:lnTo>
                    <a:close/>
                    <a:moveTo>
                      <a:pt x="1805" y="228"/>
                    </a:moveTo>
                    <a:lnTo>
                      <a:pt x="1805" y="231"/>
                    </a:lnTo>
                    <a:lnTo>
                      <a:pt x="1802" y="231"/>
                    </a:lnTo>
                    <a:lnTo>
                      <a:pt x="1800" y="228"/>
                    </a:lnTo>
                    <a:lnTo>
                      <a:pt x="1805" y="228"/>
                    </a:lnTo>
                    <a:close/>
                    <a:moveTo>
                      <a:pt x="1795" y="228"/>
                    </a:moveTo>
                    <a:lnTo>
                      <a:pt x="1795" y="223"/>
                    </a:lnTo>
                    <a:lnTo>
                      <a:pt x="1805" y="223"/>
                    </a:lnTo>
                    <a:lnTo>
                      <a:pt x="1805" y="228"/>
                    </a:lnTo>
                    <a:lnTo>
                      <a:pt x="1795" y="228"/>
                    </a:lnTo>
                    <a:close/>
                    <a:moveTo>
                      <a:pt x="1795" y="223"/>
                    </a:moveTo>
                    <a:lnTo>
                      <a:pt x="1795" y="218"/>
                    </a:lnTo>
                    <a:lnTo>
                      <a:pt x="1800" y="218"/>
                    </a:lnTo>
                    <a:lnTo>
                      <a:pt x="1800" y="223"/>
                    </a:lnTo>
                    <a:lnTo>
                      <a:pt x="1795" y="223"/>
                    </a:lnTo>
                    <a:close/>
                    <a:moveTo>
                      <a:pt x="1800" y="218"/>
                    </a:moveTo>
                    <a:lnTo>
                      <a:pt x="1805" y="218"/>
                    </a:lnTo>
                    <a:lnTo>
                      <a:pt x="1805" y="228"/>
                    </a:lnTo>
                    <a:lnTo>
                      <a:pt x="1800" y="228"/>
                    </a:lnTo>
                    <a:lnTo>
                      <a:pt x="1800" y="218"/>
                    </a:lnTo>
                    <a:close/>
                    <a:moveTo>
                      <a:pt x="1809" y="223"/>
                    </a:moveTo>
                    <a:lnTo>
                      <a:pt x="1809" y="228"/>
                    </a:lnTo>
                    <a:lnTo>
                      <a:pt x="1805" y="228"/>
                    </a:lnTo>
                    <a:lnTo>
                      <a:pt x="1805" y="223"/>
                    </a:lnTo>
                    <a:lnTo>
                      <a:pt x="1809" y="223"/>
                    </a:lnTo>
                    <a:close/>
                    <a:moveTo>
                      <a:pt x="1800" y="223"/>
                    </a:moveTo>
                    <a:lnTo>
                      <a:pt x="1800" y="220"/>
                    </a:lnTo>
                    <a:lnTo>
                      <a:pt x="1809" y="220"/>
                    </a:lnTo>
                    <a:lnTo>
                      <a:pt x="1809" y="223"/>
                    </a:lnTo>
                    <a:lnTo>
                      <a:pt x="1800" y="223"/>
                    </a:lnTo>
                    <a:close/>
                    <a:moveTo>
                      <a:pt x="1800" y="220"/>
                    </a:moveTo>
                    <a:lnTo>
                      <a:pt x="1800" y="218"/>
                    </a:lnTo>
                    <a:lnTo>
                      <a:pt x="1809" y="218"/>
                    </a:lnTo>
                    <a:lnTo>
                      <a:pt x="1809" y="220"/>
                    </a:lnTo>
                    <a:lnTo>
                      <a:pt x="1800" y="220"/>
                    </a:lnTo>
                    <a:close/>
                    <a:moveTo>
                      <a:pt x="1800" y="218"/>
                    </a:moveTo>
                    <a:lnTo>
                      <a:pt x="1800" y="215"/>
                    </a:lnTo>
                    <a:lnTo>
                      <a:pt x="1802" y="212"/>
                    </a:lnTo>
                    <a:lnTo>
                      <a:pt x="1805" y="218"/>
                    </a:lnTo>
                    <a:lnTo>
                      <a:pt x="1800" y="218"/>
                    </a:lnTo>
                    <a:close/>
                    <a:moveTo>
                      <a:pt x="1802" y="212"/>
                    </a:moveTo>
                    <a:lnTo>
                      <a:pt x="1807" y="210"/>
                    </a:lnTo>
                    <a:lnTo>
                      <a:pt x="1812" y="218"/>
                    </a:lnTo>
                    <a:lnTo>
                      <a:pt x="1807" y="220"/>
                    </a:lnTo>
                    <a:lnTo>
                      <a:pt x="1802" y="212"/>
                    </a:lnTo>
                    <a:close/>
                    <a:moveTo>
                      <a:pt x="1812" y="218"/>
                    </a:moveTo>
                    <a:lnTo>
                      <a:pt x="1812" y="218"/>
                    </a:lnTo>
                    <a:lnTo>
                      <a:pt x="1809" y="215"/>
                    </a:lnTo>
                    <a:lnTo>
                      <a:pt x="1812" y="218"/>
                    </a:lnTo>
                    <a:close/>
                    <a:moveTo>
                      <a:pt x="1807" y="210"/>
                    </a:moveTo>
                    <a:lnTo>
                      <a:pt x="1809" y="207"/>
                    </a:lnTo>
                    <a:lnTo>
                      <a:pt x="1817" y="215"/>
                    </a:lnTo>
                    <a:lnTo>
                      <a:pt x="1812" y="218"/>
                    </a:lnTo>
                    <a:lnTo>
                      <a:pt x="1807" y="210"/>
                    </a:lnTo>
                    <a:close/>
                    <a:moveTo>
                      <a:pt x="1809" y="207"/>
                    </a:moveTo>
                    <a:lnTo>
                      <a:pt x="1809" y="207"/>
                    </a:lnTo>
                    <a:lnTo>
                      <a:pt x="1812" y="210"/>
                    </a:lnTo>
                    <a:lnTo>
                      <a:pt x="1809" y="207"/>
                    </a:lnTo>
                    <a:close/>
                    <a:moveTo>
                      <a:pt x="1809" y="207"/>
                    </a:moveTo>
                    <a:lnTo>
                      <a:pt x="1814" y="202"/>
                    </a:lnTo>
                    <a:lnTo>
                      <a:pt x="1819" y="212"/>
                    </a:lnTo>
                    <a:lnTo>
                      <a:pt x="1814" y="215"/>
                    </a:lnTo>
                    <a:lnTo>
                      <a:pt x="1809" y="207"/>
                    </a:lnTo>
                    <a:close/>
                    <a:moveTo>
                      <a:pt x="1814" y="202"/>
                    </a:moveTo>
                    <a:lnTo>
                      <a:pt x="1819" y="199"/>
                    </a:lnTo>
                    <a:lnTo>
                      <a:pt x="1824" y="207"/>
                    </a:lnTo>
                    <a:lnTo>
                      <a:pt x="1819" y="212"/>
                    </a:lnTo>
                    <a:lnTo>
                      <a:pt x="1814" y="202"/>
                    </a:lnTo>
                    <a:close/>
                    <a:moveTo>
                      <a:pt x="1826" y="205"/>
                    </a:moveTo>
                    <a:lnTo>
                      <a:pt x="1826" y="207"/>
                    </a:lnTo>
                    <a:lnTo>
                      <a:pt x="1824" y="207"/>
                    </a:lnTo>
                    <a:lnTo>
                      <a:pt x="1821" y="205"/>
                    </a:lnTo>
                    <a:lnTo>
                      <a:pt x="1826" y="205"/>
                    </a:lnTo>
                    <a:close/>
                    <a:moveTo>
                      <a:pt x="1817" y="205"/>
                    </a:moveTo>
                    <a:lnTo>
                      <a:pt x="1817" y="199"/>
                    </a:lnTo>
                    <a:lnTo>
                      <a:pt x="1826" y="199"/>
                    </a:lnTo>
                    <a:lnTo>
                      <a:pt x="1826" y="205"/>
                    </a:lnTo>
                    <a:lnTo>
                      <a:pt x="1817" y="205"/>
                    </a:lnTo>
                    <a:close/>
                    <a:moveTo>
                      <a:pt x="1817" y="199"/>
                    </a:moveTo>
                    <a:lnTo>
                      <a:pt x="1817" y="197"/>
                    </a:lnTo>
                    <a:lnTo>
                      <a:pt x="1821" y="197"/>
                    </a:lnTo>
                    <a:lnTo>
                      <a:pt x="1821" y="199"/>
                    </a:lnTo>
                    <a:lnTo>
                      <a:pt x="1817" y="199"/>
                    </a:lnTo>
                    <a:close/>
                    <a:moveTo>
                      <a:pt x="1821" y="197"/>
                    </a:moveTo>
                    <a:lnTo>
                      <a:pt x="1826" y="197"/>
                    </a:lnTo>
                    <a:lnTo>
                      <a:pt x="1826" y="205"/>
                    </a:lnTo>
                    <a:lnTo>
                      <a:pt x="1821" y="205"/>
                    </a:lnTo>
                    <a:lnTo>
                      <a:pt x="1821" y="197"/>
                    </a:lnTo>
                    <a:close/>
                    <a:moveTo>
                      <a:pt x="1828" y="205"/>
                    </a:moveTo>
                    <a:lnTo>
                      <a:pt x="1826" y="205"/>
                    </a:lnTo>
                    <a:lnTo>
                      <a:pt x="1826" y="199"/>
                    </a:lnTo>
                    <a:lnTo>
                      <a:pt x="1828" y="205"/>
                    </a:lnTo>
                    <a:close/>
                    <a:moveTo>
                      <a:pt x="1824" y="197"/>
                    </a:moveTo>
                    <a:lnTo>
                      <a:pt x="1828" y="194"/>
                    </a:lnTo>
                    <a:lnTo>
                      <a:pt x="1833" y="205"/>
                    </a:lnTo>
                    <a:lnTo>
                      <a:pt x="1828" y="205"/>
                    </a:lnTo>
                    <a:lnTo>
                      <a:pt x="1824" y="197"/>
                    </a:lnTo>
                    <a:close/>
                    <a:moveTo>
                      <a:pt x="1836" y="199"/>
                    </a:moveTo>
                    <a:lnTo>
                      <a:pt x="1836" y="202"/>
                    </a:lnTo>
                    <a:lnTo>
                      <a:pt x="1833" y="205"/>
                    </a:lnTo>
                    <a:lnTo>
                      <a:pt x="1831" y="199"/>
                    </a:lnTo>
                    <a:lnTo>
                      <a:pt x="1836" y="199"/>
                    </a:lnTo>
                    <a:close/>
                    <a:moveTo>
                      <a:pt x="1826" y="199"/>
                    </a:moveTo>
                    <a:lnTo>
                      <a:pt x="1826" y="197"/>
                    </a:lnTo>
                    <a:lnTo>
                      <a:pt x="1836" y="197"/>
                    </a:lnTo>
                    <a:lnTo>
                      <a:pt x="1836" y="199"/>
                    </a:lnTo>
                    <a:lnTo>
                      <a:pt x="1826" y="199"/>
                    </a:lnTo>
                    <a:close/>
                    <a:moveTo>
                      <a:pt x="1826" y="197"/>
                    </a:moveTo>
                    <a:lnTo>
                      <a:pt x="1826" y="192"/>
                    </a:lnTo>
                    <a:lnTo>
                      <a:pt x="1831" y="192"/>
                    </a:lnTo>
                    <a:lnTo>
                      <a:pt x="1831" y="197"/>
                    </a:lnTo>
                    <a:lnTo>
                      <a:pt x="1826" y="197"/>
                    </a:lnTo>
                    <a:close/>
                    <a:moveTo>
                      <a:pt x="1831" y="192"/>
                    </a:moveTo>
                    <a:lnTo>
                      <a:pt x="1836" y="192"/>
                    </a:lnTo>
                    <a:lnTo>
                      <a:pt x="1836" y="199"/>
                    </a:lnTo>
                    <a:lnTo>
                      <a:pt x="1831" y="199"/>
                    </a:lnTo>
                    <a:lnTo>
                      <a:pt x="1831" y="192"/>
                    </a:lnTo>
                    <a:close/>
                    <a:moveTo>
                      <a:pt x="1838" y="199"/>
                    </a:moveTo>
                    <a:lnTo>
                      <a:pt x="1836" y="199"/>
                    </a:lnTo>
                    <a:lnTo>
                      <a:pt x="1836" y="197"/>
                    </a:lnTo>
                    <a:lnTo>
                      <a:pt x="1838" y="199"/>
                    </a:lnTo>
                    <a:close/>
                    <a:moveTo>
                      <a:pt x="1833" y="192"/>
                    </a:moveTo>
                    <a:lnTo>
                      <a:pt x="1838" y="189"/>
                    </a:lnTo>
                    <a:lnTo>
                      <a:pt x="1843" y="197"/>
                    </a:lnTo>
                    <a:lnTo>
                      <a:pt x="1838" y="199"/>
                    </a:lnTo>
                    <a:lnTo>
                      <a:pt x="1833" y="192"/>
                    </a:lnTo>
                    <a:close/>
                    <a:moveTo>
                      <a:pt x="1838" y="189"/>
                    </a:moveTo>
                    <a:lnTo>
                      <a:pt x="1838" y="189"/>
                    </a:lnTo>
                    <a:lnTo>
                      <a:pt x="1840" y="192"/>
                    </a:lnTo>
                    <a:lnTo>
                      <a:pt x="1838" y="189"/>
                    </a:lnTo>
                    <a:close/>
                    <a:moveTo>
                      <a:pt x="1838" y="189"/>
                    </a:moveTo>
                    <a:lnTo>
                      <a:pt x="1843" y="184"/>
                    </a:lnTo>
                    <a:lnTo>
                      <a:pt x="1848" y="194"/>
                    </a:lnTo>
                    <a:lnTo>
                      <a:pt x="1843" y="197"/>
                    </a:lnTo>
                    <a:lnTo>
                      <a:pt x="1838" y="189"/>
                    </a:lnTo>
                    <a:close/>
                    <a:moveTo>
                      <a:pt x="1843" y="184"/>
                    </a:moveTo>
                    <a:lnTo>
                      <a:pt x="1843" y="184"/>
                    </a:lnTo>
                    <a:lnTo>
                      <a:pt x="1845" y="184"/>
                    </a:lnTo>
                    <a:lnTo>
                      <a:pt x="1845" y="189"/>
                    </a:lnTo>
                    <a:lnTo>
                      <a:pt x="1843" y="184"/>
                    </a:lnTo>
                    <a:close/>
                    <a:moveTo>
                      <a:pt x="1845" y="184"/>
                    </a:moveTo>
                    <a:lnTo>
                      <a:pt x="1848" y="184"/>
                    </a:lnTo>
                    <a:lnTo>
                      <a:pt x="1848" y="194"/>
                    </a:lnTo>
                    <a:lnTo>
                      <a:pt x="1845" y="194"/>
                    </a:lnTo>
                    <a:lnTo>
                      <a:pt x="1845" y="184"/>
                    </a:lnTo>
                    <a:close/>
                    <a:moveTo>
                      <a:pt x="1852" y="189"/>
                    </a:moveTo>
                    <a:lnTo>
                      <a:pt x="1852" y="194"/>
                    </a:lnTo>
                    <a:lnTo>
                      <a:pt x="1848" y="194"/>
                    </a:lnTo>
                    <a:lnTo>
                      <a:pt x="1848" y="189"/>
                    </a:lnTo>
                    <a:lnTo>
                      <a:pt x="1852" y="189"/>
                    </a:lnTo>
                    <a:close/>
                    <a:moveTo>
                      <a:pt x="1843" y="189"/>
                    </a:moveTo>
                    <a:lnTo>
                      <a:pt x="1843" y="186"/>
                    </a:lnTo>
                    <a:lnTo>
                      <a:pt x="1852" y="186"/>
                    </a:lnTo>
                    <a:lnTo>
                      <a:pt x="1852" y="189"/>
                    </a:lnTo>
                    <a:lnTo>
                      <a:pt x="1843" y="189"/>
                    </a:lnTo>
                    <a:close/>
                    <a:moveTo>
                      <a:pt x="1843" y="186"/>
                    </a:moveTo>
                    <a:lnTo>
                      <a:pt x="1843" y="181"/>
                    </a:lnTo>
                    <a:lnTo>
                      <a:pt x="1848" y="181"/>
                    </a:lnTo>
                    <a:lnTo>
                      <a:pt x="1848" y="186"/>
                    </a:lnTo>
                    <a:lnTo>
                      <a:pt x="1843" y="186"/>
                    </a:lnTo>
                    <a:close/>
                    <a:moveTo>
                      <a:pt x="1848" y="181"/>
                    </a:moveTo>
                    <a:lnTo>
                      <a:pt x="1852" y="181"/>
                    </a:lnTo>
                    <a:lnTo>
                      <a:pt x="1852" y="192"/>
                    </a:lnTo>
                    <a:lnTo>
                      <a:pt x="1848" y="192"/>
                    </a:lnTo>
                    <a:lnTo>
                      <a:pt x="1848" y="181"/>
                    </a:lnTo>
                    <a:close/>
                    <a:moveTo>
                      <a:pt x="1855" y="189"/>
                    </a:moveTo>
                    <a:lnTo>
                      <a:pt x="1852" y="192"/>
                    </a:lnTo>
                    <a:lnTo>
                      <a:pt x="1852" y="186"/>
                    </a:lnTo>
                    <a:lnTo>
                      <a:pt x="1855" y="189"/>
                    </a:lnTo>
                    <a:close/>
                    <a:moveTo>
                      <a:pt x="1850" y="181"/>
                    </a:moveTo>
                    <a:lnTo>
                      <a:pt x="1855" y="179"/>
                    </a:lnTo>
                    <a:lnTo>
                      <a:pt x="1860" y="186"/>
                    </a:lnTo>
                    <a:lnTo>
                      <a:pt x="1855" y="189"/>
                    </a:lnTo>
                    <a:lnTo>
                      <a:pt x="1850" y="181"/>
                    </a:lnTo>
                    <a:close/>
                    <a:moveTo>
                      <a:pt x="1860" y="186"/>
                    </a:moveTo>
                    <a:lnTo>
                      <a:pt x="1860" y="186"/>
                    </a:lnTo>
                    <a:lnTo>
                      <a:pt x="1857" y="184"/>
                    </a:lnTo>
                    <a:lnTo>
                      <a:pt x="1860" y="186"/>
                    </a:lnTo>
                    <a:close/>
                    <a:moveTo>
                      <a:pt x="1855" y="179"/>
                    </a:moveTo>
                    <a:lnTo>
                      <a:pt x="1860" y="176"/>
                    </a:lnTo>
                    <a:lnTo>
                      <a:pt x="1864" y="184"/>
                    </a:lnTo>
                    <a:lnTo>
                      <a:pt x="1860" y="186"/>
                    </a:lnTo>
                    <a:lnTo>
                      <a:pt x="1855" y="179"/>
                    </a:lnTo>
                    <a:close/>
                    <a:moveTo>
                      <a:pt x="1860" y="176"/>
                    </a:moveTo>
                    <a:lnTo>
                      <a:pt x="1860" y="174"/>
                    </a:lnTo>
                    <a:lnTo>
                      <a:pt x="1862" y="174"/>
                    </a:lnTo>
                    <a:lnTo>
                      <a:pt x="1862" y="179"/>
                    </a:lnTo>
                    <a:lnTo>
                      <a:pt x="1860" y="176"/>
                    </a:lnTo>
                    <a:close/>
                    <a:moveTo>
                      <a:pt x="1862" y="174"/>
                    </a:moveTo>
                    <a:lnTo>
                      <a:pt x="1867" y="174"/>
                    </a:lnTo>
                    <a:lnTo>
                      <a:pt x="1867" y="184"/>
                    </a:lnTo>
                    <a:lnTo>
                      <a:pt x="1862" y="184"/>
                    </a:lnTo>
                    <a:lnTo>
                      <a:pt x="1862" y="174"/>
                    </a:lnTo>
                    <a:close/>
                    <a:moveTo>
                      <a:pt x="1869" y="184"/>
                    </a:moveTo>
                    <a:lnTo>
                      <a:pt x="1867" y="184"/>
                    </a:lnTo>
                    <a:lnTo>
                      <a:pt x="1867" y="179"/>
                    </a:lnTo>
                    <a:lnTo>
                      <a:pt x="1869" y="184"/>
                    </a:lnTo>
                    <a:close/>
                    <a:moveTo>
                      <a:pt x="1862" y="176"/>
                    </a:moveTo>
                    <a:lnTo>
                      <a:pt x="1867" y="171"/>
                    </a:lnTo>
                    <a:lnTo>
                      <a:pt x="1871" y="181"/>
                    </a:lnTo>
                    <a:lnTo>
                      <a:pt x="1869" y="184"/>
                    </a:lnTo>
                    <a:lnTo>
                      <a:pt x="1862" y="176"/>
                    </a:lnTo>
                    <a:close/>
                    <a:moveTo>
                      <a:pt x="1867" y="171"/>
                    </a:moveTo>
                    <a:lnTo>
                      <a:pt x="1869" y="171"/>
                    </a:lnTo>
                    <a:lnTo>
                      <a:pt x="1869" y="176"/>
                    </a:lnTo>
                    <a:lnTo>
                      <a:pt x="1867" y="171"/>
                    </a:lnTo>
                    <a:close/>
                    <a:moveTo>
                      <a:pt x="1869" y="171"/>
                    </a:moveTo>
                    <a:lnTo>
                      <a:pt x="1874" y="171"/>
                    </a:lnTo>
                    <a:lnTo>
                      <a:pt x="1874" y="181"/>
                    </a:lnTo>
                    <a:lnTo>
                      <a:pt x="1869" y="181"/>
                    </a:lnTo>
                    <a:lnTo>
                      <a:pt x="1869" y="171"/>
                    </a:lnTo>
                    <a:close/>
                    <a:moveTo>
                      <a:pt x="1876" y="181"/>
                    </a:moveTo>
                    <a:lnTo>
                      <a:pt x="1876" y="181"/>
                    </a:lnTo>
                    <a:lnTo>
                      <a:pt x="1874" y="181"/>
                    </a:lnTo>
                    <a:lnTo>
                      <a:pt x="1874" y="176"/>
                    </a:lnTo>
                    <a:lnTo>
                      <a:pt x="1876" y="181"/>
                    </a:lnTo>
                    <a:close/>
                    <a:moveTo>
                      <a:pt x="1871" y="171"/>
                    </a:moveTo>
                    <a:lnTo>
                      <a:pt x="1876" y="168"/>
                    </a:lnTo>
                    <a:lnTo>
                      <a:pt x="1881" y="176"/>
                    </a:lnTo>
                    <a:lnTo>
                      <a:pt x="1876" y="181"/>
                    </a:lnTo>
                    <a:lnTo>
                      <a:pt x="1871" y="171"/>
                    </a:lnTo>
                    <a:close/>
                    <a:moveTo>
                      <a:pt x="1876" y="168"/>
                    </a:moveTo>
                    <a:lnTo>
                      <a:pt x="1879" y="168"/>
                    </a:lnTo>
                    <a:lnTo>
                      <a:pt x="1879" y="174"/>
                    </a:lnTo>
                    <a:lnTo>
                      <a:pt x="1876" y="168"/>
                    </a:lnTo>
                    <a:close/>
                    <a:moveTo>
                      <a:pt x="1879" y="168"/>
                    </a:moveTo>
                    <a:lnTo>
                      <a:pt x="1881" y="168"/>
                    </a:lnTo>
                    <a:lnTo>
                      <a:pt x="1881" y="179"/>
                    </a:lnTo>
                    <a:lnTo>
                      <a:pt x="1879" y="179"/>
                    </a:lnTo>
                    <a:lnTo>
                      <a:pt x="1879" y="168"/>
                    </a:lnTo>
                    <a:close/>
                    <a:moveTo>
                      <a:pt x="1886" y="176"/>
                    </a:moveTo>
                    <a:lnTo>
                      <a:pt x="1883" y="179"/>
                    </a:lnTo>
                    <a:lnTo>
                      <a:pt x="1881" y="179"/>
                    </a:lnTo>
                    <a:lnTo>
                      <a:pt x="1881" y="174"/>
                    </a:lnTo>
                    <a:lnTo>
                      <a:pt x="1886" y="176"/>
                    </a:lnTo>
                    <a:close/>
                    <a:moveTo>
                      <a:pt x="1879" y="168"/>
                    </a:moveTo>
                    <a:lnTo>
                      <a:pt x="1883" y="166"/>
                    </a:lnTo>
                    <a:lnTo>
                      <a:pt x="1888" y="174"/>
                    </a:lnTo>
                    <a:lnTo>
                      <a:pt x="1886" y="176"/>
                    </a:lnTo>
                    <a:lnTo>
                      <a:pt x="1879" y="168"/>
                    </a:lnTo>
                    <a:close/>
                    <a:moveTo>
                      <a:pt x="1883" y="166"/>
                    </a:moveTo>
                    <a:lnTo>
                      <a:pt x="1886" y="166"/>
                    </a:lnTo>
                    <a:lnTo>
                      <a:pt x="1886" y="168"/>
                    </a:lnTo>
                    <a:lnTo>
                      <a:pt x="1883" y="166"/>
                    </a:lnTo>
                    <a:close/>
                    <a:moveTo>
                      <a:pt x="1886" y="166"/>
                    </a:moveTo>
                    <a:lnTo>
                      <a:pt x="1891" y="166"/>
                    </a:lnTo>
                    <a:lnTo>
                      <a:pt x="1891" y="174"/>
                    </a:lnTo>
                    <a:lnTo>
                      <a:pt x="1886" y="174"/>
                    </a:lnTo>
                    <a:lnTo>
                      <a:pt x="1886" y="166"/>
                    </a:lnTo>
                    <a:close/>
                    <a:moveTo>
                      <a:pt x="1893" y="174"/>
                    </a:moveTo>
                    <a:lnTo>
                      <a:pt x="1893" y="174"/>
                    </a:lnTo>
                    <a:lnTo>
                      <a:pt x="1891" y="174"/>
                    </a:lnTo>
                    <a:lnTo>
                      <a:pt x="1891" y="168"/>
                    </a:lnTo>
                    <a:lnTo>
                      <a:pt x="1893" y="174"/>
                    </a:lnTo>
                    <a:close/>
                    <a:moveTo>
                      <a:pt x="1888" y="166"/>
                    </a:moveTo>
                    <a:lnTo>
                      <a:pt x="1893" y="163"/>
                    </a:lnTo>
                    <a:lnTo>
                      <a:pt x="1898" y="171"/>
                    </a:lnTo>
                    <a:lnTo>
                      <a:pt x="1893" y="174"/>
                    </a:lnTo>
                    <a:lnTo>
                      <a:pt x="1888" y="166"/>
                    </a:lnTo>
                    <a:close/>
                    <a:moveTo>
                      <a:pt x="1893" y="163"/>
                    </a:moveTo>
                    <a:lnTo>
                      <a:pt x="1895" y="161"/>
                    </a:lnTo>
                    <a:lnTo>
                      <a:pt x="1895" y="166"/>
                    </a:lnTo>
                    <a:lnTo>
                      <a:pt x="1893" y="163"/>
                    </a:lnTo>
                    <a:close/>
                    <a:moveTo>
                      <a:pt x="1895" y="161"/>
                    </a:moveTo>
                    <a:lnTo>
                      <a:pt x="1900" y="161"/>
                    </a:lnTo>
                    <a:lnTo>
                      <a:pt x="1900" y="171"/>
                    </a:lnTo>
                    <a:lnTo>
                      <a:pt x="1895" y="171"/>
                    </a:lnTo>
                    <a:lnTo>
                      <a:pt x="1895" y="161"/>
                    </a:lnTo>
                    <a:close/>
                    <a:moveTo>
                      <a:pt x="1900" y="161"/>
                    </a:moveTo>
                    <a:lnTo>
                      <a:pt x="1905" y="161"/>
                    </a:lnTo>
                    <a:lnTo>
                      <a:pt x="1905" y="171"/>
                    </a:lnTo>
                    <a:lnTo>
                      <a:pt x="1900" y="171"/>
                    </a:lnTo>
                    <a:lnTo>
                      <a:pt x="1900" y="161"/>
                    </a:lnTo>
                    <a:close/>
                    <a:moveTo>
                      <a:pt x="1907" y="171"/>
                    </a:moveTo>
                    <a:lnTo>
                      <a:pt x="1907" y="171"/>
                    </a:lnTo>
                    <a:lnTo>
                      <a:pt x="1905" y="171"/>
                    </a:lnTo>
                    <a:lnTo>
                      <a:pt x="1905" y="166"/>
                    </a:lnTo>
                    <a:lnTo>
                      <a:pt x="1907" y="171"/>
                    </a:lnTo>
                    <a:close/>
                    <a:moveTo>
                      <a:pt x="1903" y="163"/>
                    </a:moveTo>
                    <a:lnTo>
                      <a:pt x="1907" y="158"/>
                    </a:lnTo>
                    <a:lnTo>
                      <a:pt x="1912" y="166"/>
                    </a:lnTo>
                    <a:lnTo>
                      <a:pt x="1907" y="171"/>
                    </a:lnTo>
                    <a:lnTo>
                      <a:pt x="1903" y="163"/>
                    </a:lnTo>
                    <a:close/>
                    <a:moveTo>
                      <a:pt x="1907" y="158"/>
                    </a:moveTo>
                    <a:lnTo>
                      <a:pt x="1907" y="158"/>
                    </a:lnTo>
                    <a:lnTo>
                      <a:pt x="1910" y="158"/>
                    </a:lnTo>
                    <a:lnTo>
                      <a:pt x="1910" y="163"/>
                    </a:lnTo>
                    <a:lnTo>
                      <a:pt x="1907" y="158"/>
                    </a:lnTo>
                    <a:close/>
                    <a:moveTo>
                      <a:pt x="1910" y="158"/>
                    </a:moveTo>
                    <a:lnTo>
                      <a:pt x="1915" y="158"/>
                    </a:lnTo>
                    <a:lnTo>
                      <a:pt x="1915" y="168"/>
                    </a:lnTo>
                    <a:lnTo>
                      <a:pt x="1910" y="168"/>
                    </a:lnTo>
                    <a:lnTo>
                      <a:pt x="1910" y="158"/>
                    </a:lnTo>
                    <a:close/>
                    <a:moveTo>
                      <a:pt x="1915" y="158"/>
                    </a:moveTo>
                    <a:lnTo>
                      <a:pt x="1917" y="158"/>
                    </a:lnTo>
                    <a:lnTo>
                      <a:pt x="1917" y="168"/>
                    </a:lnTo>
                    <a:lnTo>
                      <a:pt x="1915" y="168"/>
                    </a:lnTo>
                    <a:lnTo>
                      <a:pt x="1915" y="158"/>
                    </a:lnTo>
                    <a:close/>
                    <a:moveTo>
                      <a:pt x="1919" y="166"/>
                    </a:moveTo>
                    <a:lnTo>
                      <a:pt x="1919" y="168"/>
                    </a:lnTo>
                    <a:lnTo>
                      <a:pt x="1917" y="168"/>
                    </a:lnTo>
                    <a:lnTo>
                      <a:pt x="1917" y="163"/>
                    </a:lnTo>
                    <a:lnTo>
                      <a:pt x="1919" y="166"/>
                    </a:lnTo>
                    <a:close/>
                    <a:moveTo>
                      <a:pt x="1915" y="158"/>
                    </a:moveTo>
                    <a:lnTo>
                      <a:pt x="1919" y="155"/>
                    </a:lnTo>
                    <a:lnTo>
                      <a:pt x="1924" y="163"/>
                    </a:lnTo>
                    <a:lnTo>
                      <a:pt x="1919" y="166"/>
                    </a:lnTo>
                    <a:lnTo>
                      <a:pt x="1915" y="158"/>
                    </a:lnTo>
                    <a:close/>
                    <a:moveTo>
                      <a:pt x="1919" y="155"/>
                    </a:moveTo>
                    <a:lnTo>
                      <a:pt x="1919" y="155"/>
                    </a:lnTo>
                    <a:lnTo>
                      <a:pt x="1922" y="155"/>
                    </a:lnTo>
                    <a:lnTo>
                      <a:pt x="1922" y="161"/>
                    </a:lnTo>
                    <a:lnTo>
                      <a:pt x="1919" y="155"/>
                    </a:lnTo>
                    <a:close/>
                    <a:moveTo>
                      <a:pt x="1922" y="155"/>
                    </a:moveTo>
                    <a:lnTo>
                      <a:pt x="1926" y="155"/>
                    </a:lnTo>
                    <a:lnTo>
                      <a:pt x="1926" y="166"/>
                    </a:lnTo>
                    <a:lnTo>
                      <a:pt x="1922" y="166"/>
                    </a:lnTo>
                    <a:lnTo>
                      <a:pt x="1922" y="155"/>
                    </a:lnTo>
                    <a:close/>
                    <a:moveTo>
                      <a:pt x="1926" y="155"/>
                    </a:moveTo>
                    <a:lnTo>
                      <a:pt x="1931" y="155"/>
                    </a:lnTo>
                    <a:lnTo>
                      <a:pt x="1931" y="166"/>
                    </a:lnTo>
                    <a:lnTo>
                      <a:pt x="1926" y="166"/>
                    </a:lnTo>
                    <a:lnTo>
                      <a:pt x="1926" y="155"/>
                    </a:lnTo>
                    <a:close/>
                    <a:moveTo>
                      <a:pt x="1931" y="155"/>
                    </a:moveTo>
                    <a:lnTo>
                      <a:pt x="1936" y="155"/>
                    </a:lnTo>
                    <a:lnTo>
                      <a:pt x="1936" y="166"/>
                    </a:lnTo>
                    <a:lnTo>
                      <a:pt x="1931" y="166"/>
                    </a:lnTo>
                    <a:lnTo>
                      <a:pt x="1931" y="155"/>
                    </a:lnTo>
                    <a:close/>
                    <a:moveTo>
                      <a:pt x="1936" y="155"/>
                    </a:moveTo>
                    <a:lnTo>
                      <a:pt x="1941" y="155"/>
                    </a:lnTo>
                    <a:lnTo>
                      <a:pt x="1941" y="166"/>
                    </a:lnTo>
                    <a:lnTo>
                      <a:pt x="1936" y="166"/>
                    </a:lnTo>
                    <a:lnTo>
                      <a:pt x="1936" y="155"/>
                    </a:lnTo>
                    <a:close/>
                    <a:moveTo>
                      <a:pt x="1941" y="163"/>
                    </a:moveTo>
                    <a:lnTo>
                      <a:pt x="1941" y="166"/>
                    </a:lnTo>
                    <a:lnTo>
                      <a:pt x="1941" y="161"/>
                    </a:lnTo>
                    <a:lnTo>
                      <a:pt x="1941" y="163"/>
                    </a:lnTo>
                    <a:close/>
                    <a:moveTo>
                      <a:pt x="1938" y="155"/>
                    </a:moveTo>
                    <a:lnTo>
                      <a:pt x="1943" y="153"/>
                    </a:lnTo>
                    <a:lnTo>
                      <a:pt x="1946" y="163"/>
                    </a:lnTo>
                    <a:lnTo>
                      <a:pt x="1941" y="163"/>
                    </a:lnTo>
                    <a:lnTo>
                      <a:pt x="1938" y="155"/>
                    </a:lnTo>
                    <a:close/>
                    <a:moveTo>
                      <a:pt x="1943" y="153"/>
                    </a:moveTo>
                    <a:lnTo>
                      <a:pt x="1943" y="153"/>
                    </a:lnTo>
                    <a:lnTo>
                      <a:pt x="1943" y="158"/>
                    </a:lnTo>
                    <a:lnTo>
                      <a:pt x="1943" y="153"/>
                    </a:lnTo>
                    <a:close/>
                    <a:moveTo>
                      <a:pt x="1943" y="153"/>
                    </a:moveTo>
                    <a:lnTo>
                      <a:pt x="1948" y="153"/>
                    </a:lnTo>
                    <a:lnTo>
                      <a:pt x="1948" y="163"/>
                    </a:lnTo>
                    <a:lnTo>
                      <a:pt x="1943" y="163"/>
                    </a:lnTo>
                    <a:lnTo>
                      <a:pt x="1943" y="153"/>
                    </a:lnTo>
                    <a:close/>
                    <a:moveTo>
                      <a:pt x="1948" y="153"/>
                    </a:moveTo>
                    <a:lnTo>
                      <a:pt x="1953" y="153"/>
                    </a:lnTo>
                    <a:lnTo>
                      <a:pt x="1953" y="163"/>
                    </a:lnTo>
                    <a:lnTo>
                      <a:pt x="1948" y="163"/>
                    </a:lnTo>
                    <a:lnTo>
                      <a:pt x="1948" y="153"/>
                    </a:lnTo>
                    <a:close/>
                    <a:moveTo>
                      <a:pt x="1953" y="153"/>
                    </a:moveTo>
                    <a:lnTo>
                      <a:pt x="1958" y="153"/>
                    </a:lnTo>
                    <a:lnTo>
                      <a:pt x="1958" y="163"/>
                    </a:lnTo>
                    <a:lnTo>
                      <a:pt x="1953" y="163"/>
                    </a:lnTo>
                    <a:lnTo>
                      <a:pt x="1953" y="153"/>
                    </a:lnTo>
                    <a:close/>
                    <a:moveTo>
                      <a:pt x="1958" y="153"/>
                    </a:moveTo>
                    <a:lnTo>
                      <a:pt x="1960" y="153"/>
                    </a:lnTo>
                    <a:lnTo>
                      <a:pt x="1960" y="163"/>
                    </a:lnTo>
                    <a:lnTo>
                      <a:pt x="1958" y="163"/>
                    </a:lnTo>
                    <a:lnTo>
                      <a:pt x="1958" y="153"/>
                    </a:lnTo>
                    <a:close/>
                    <a:moveTo>
                      <a:pt x="1960" y="153"/>
                    </a:moveTo>
                    <a:lnTo>
                      <a:pt x="1965" y="153"/>
                    </a:lnTo>
                    <a:lnTo>
                      <a:pt x="1965" y="163"/>
                    </a:lnTo>
                    <a:lnTo>
                      <a:pt x="1960" y="163"/>
                    </a:lnTo>
                    <a:lnTo>
                      <a:pt x="1960" y="153"/>
                    </a:lnTo>
                    <a:close/>
                    <a:moveTo>
                      <a:pt x="1965" y="153"/>
                    </a:moveTo>
                    <a:lnTo>
                      <a:pt x="1969" y="153"/>
                    </a:lnTo>
                    <a:lnTo>
                      <a:pt x="1969" y="163"/>
                    </a:lnTo>
                    <a:lnTo>
                      <a:pt x="1965" y="163"/>
                    </a:lnTo>
                    <a:lnTo>
                      <a:pt x="1965" y="153"/>
                    </a:lnTo>
                    <a:close/>
                    <a:moveTo>
                      <a:pt x="1969" y="153"/>
                    </a:moveTo>
                    <a:lnTo>
                      <a:pt x="1974" y="153"/>
                    </a:lnTo>
                    <a:lnTo>
                      <a:pt x="1974" y="163"/>
                    </a:lnTo>
                    <a:lnTo>
                      <a:pt x="1969" y="163"/>
                    </a:lnTo>
                    <a:lnTo>
                      <a:pt x="1969" y="153"/>
                    </a:lnTo>
                    <a:close/>
                    <a:moveTo>
                      <a:pt x="1974" y="153"/>
                    </a:moveTo>
                    <a:lnTo>
                      <a:pt x="1979" y="153"/>
                    </a:lnTo>
                    <a:lnTo>
                      <a:pt x="1979" y="163"/>
                    </a:lnTo>
                    <a:lnTo>
                      <a:pt x="1974" y="163"/>
                    </a:lnTo>
                    <a:lnTo>
                      <a:pt x="1974" y="153"/>
                    </a:lnTo>
                    <a:close/>
                    <a:moveTo>
                      <a:pt x="1979" y="153"/>
                    </a:moveTo>
                    <a:lnTo>
                      <a:pt x="1984" y="153"/>
                    </a:lnTo>
                    <a:lnTo>
                      <a:pt x="1984" y="163"/>
                    </a:lnTo>
                    <a:lnTo>
                      <a:pt x="1979" y="163"/>
                    </a:lnTo>
                    <a:lnTo>
                      <a:pt x="1979" y="153"/>
                    </a:lnTo>
                    <a:close/>
                    <a:moveTo>
                      <a:pt x="1984" y="153"/>
                    </a:moveTo>
                    <a:lnTo>
                      <a:pt x="1986" y="153"/>
                    </a:lnTo>
                    <a:lnTo>
                      <a:pt x="1986" y="163"/>
                    </a:lnTo>
                    <a:lnTo>
                      <a:pt x="1984" y="163"/>
                    </a:lnTo>
                    <a:lnTo>
                      <a:pt x="1984" y="153"/>
                    </a:lnTo>
                    <a:close/>
                    <a:moveTo>
                      <a:pt x="1986" y="153"/>
                    </a:moveTo>
                    <a:lnTo>
                      <a:pt x="1991" y="153"/>
                    </a:lnTo>
                    <a:lnTo>
                      <a:pt x="1991" y="163"/>
                    </a:lnTo>
                    <a:lnTo>
                      <a:pt x="1986" y="163"/>
                    </a:lnTo>
                    <a:lnTo>
                      <a:pt x="1986" y="153"/>
                    </a:lnTo>
                    <a:close/>
                    <a:moveTo>
                      <a:pt x="1991" y="153"/>
                    </a:moveTo>
                    <a:lnTo>
                      <a:pt x="1996" y="153"/>
                    </a:lnTo>
                    <a:lnTo>
                      <a:pt x="1996" y="163"/>
                    </a:lnTo>
                    <a:lnTo>
                      <a:pt x="1991" y="163"/>
                    </a:lnTo>
                    <a:lnTo>
                      <a:pt x="1991" y="153"/>
                    </a:lnTo>
                    <a:close/>
                    <a:moveTo>
                      <a:pt x="1996" y="153"/>
                    </a:moveTo>
                    <a:lnTo>
                      <a:pt x="2001" y="153"/>
                    </a:lnTo>
                    <a:lnTo>
                      <a:pt x="2001" y="163"/>
                    </a:lnTo>
                    <a:lnTo>
                      <a:pt x="1996" y="163"/>
                    </a:lnTo>
                    <a:lnTo>
                      <a:pt x="1996" y="153"/>
                    </a:lnTo>
                    <a:close/>
                    <a:moveTo>
                      <a:pt x="2001" y="153"/>
                    </a:moveTo>
                    <a:lnTo>
                      <a:pt x="2005" y="153"/>
                    </a:lnTo>
                    <a:lnTo>
                      <a:pt x="2005" y="163"/>
                    </a:lnTo>
                    <a:lnTo>
                      <a:pt x="2001" y="163"/>
                    </a:lnTo>
                    <a:lnTo>
                      <a:pt x="2001" y="153"/>
                    </a:lnTo>
                    <a:close/>
                    <a:moveTo>
                      <a:pt x="2005" y="153"/>
                    </a:moveTo>
                    <a:lnTo>
                      <a:pt x="2010" y="153"/>
                    </a:lnTo>
                    <a:lnTo>
                      <a:pt x="2010" y="163"/>
                    </a:lnTo>
                    <a:lnTo>
                      <a:pt x="2005" y="163"/>
                    </a:lnTo>
                    <a:lnTo>
                      <a:pt x="2005" y="153"/>
                    </a:lnTo>
                    <a:close/>
                    <a:moveTo>
                      <a:pt x="2010" y="153"/>
                    </a:moveTo>
                    <a:lnTo>
                      <a:pt x="2015" y="153"/>
                    </a:lnTo>
                    <a:lnTo>
                      <a:pt x="2015" y="163"/>
                    </a:lnTo>
                    <a:lnTo>
                      <a:pt x="2010" y="163"/>
                    </a:lnTo>
                    <a:lnTo>
                      <a:pt x="2010" y="153"/>
                    </a:lnTo>
                    <a:close/>
                    <a:moveTo>
                      <a:pt x="2015" y="153"/>
                    </a:moveTo>
                    <a:lnTo>
                      <a:pt x="2015" y="153"/>
                    </a:lnTo>
                    <a:lnTo>
                      <a:pt x="2015" y="158"/>
                    </a:lnTo>
                    <a:lnTo>
                      <a:pt x="2015" y="153"/>
                    </a:lnTo>
                    <a:close/>
                    <a:moveTo>
                      <a:pt x="2015" y="153"/>
                    </a:moveTo>
                    <a:lnTo>
                      <a:pt x="2020" y="155"/>
                    </a:lnTo>
                    <a:lnTo>
                      <a:pt x="2017" y="163"/>
                    </a:lnTo>
                    <a:lnTo>
                      <a:pt x="2013" y="163"/>
                    </a:lnTo>
                    <a:lnTo>
                      <a:pt x="2015" y="153"/>
                    </a:lnTo>
                    <a:close/>
                    <a:moveTo>
                      <a:pt x="2017" y="166"/>
                    </a:moveTo>
                    <a:lnTo>
                      <a:pt x="2017" y="166"/>
                    </a:lnTo>
                    <a:lnTo>
                      <a:pt x="2017" y="163"/>
                    </a:lnTo>
                    <a:lnTo>
                      <a:pt x="2017" y="161"/>
                    </a:lnTo>
                    <a:lnTo>
                      <a:pt x="2017" y="166"/>
                    </a:lnTo>
                    <a:close/>
                    <a:moveTo>
                      <a:pt x="2017" y="155"/>
                    </a:moveTo>
                    <a:lnTo>
                      <a:pt x="2022" y="155"/>
                    </a:lnTo>
                    <a:lnTo>
                      <a:pt x="2022" y="166"/>
                    </a:lnTo>
                    <a:lnTo>
                      <a:pt x="2017" y="166"/>
                    </a:lnTo>
                    <a:lnTo>
                      <a:pt x="2017" y="155"/>
                    </a:lnTo>
                    <a:close/>
                    <a:moveTo>
                      <a:pt x="2022" y="155"/>
                    </a:moveTo>
                    <a:lnTo>
                      <a:pt x="2027" y="155"/>
                    </a:lnTo>
                    <a:lnTo>
                      <a:pt x="2027" y="166"/>
                    </a:lnTo>
                    <a:lnTo>
                      <a:pt x="2022" y="166"/>
                    </a:lnTo>
                    <a:lnTo>
                      <a:pt x="2022" y="155"/>
                    </a:lnTo>
                    <a:close/>
                    <a:moveTo>
                      <a:pt x="2027" y="155"/>
                    </a:moveTo>
                    <a:lnTo>
                      <a:pt x="2032" y="155"/>
                    </a:lnTo>
                    <a:lnTo>
                      <a:pt x="2032" y="166"/>
                    </a:lnTo>
                    <a:lnTo>
                      <a:pt x="2027" y="166"/>
                    </a:lnTo>
                    <a:lnTo>
                      <a:pt x="2027" y="155"/>
                    </a:lnTo>
                    <a:close/>
                    <a:moveTo>
                      <a:pt x="2032" y="155"/>
                    </a:moveTo>
                    <a:lnTo>
                      <a:pt x="2034" y="155"/>
                    </a:lnTo>
                    <a:lnTo>
                      <a:pt x="2034" y="166"/>
                    </a:lnTo>
                    <a:lnTo>
                      <a:pt x="2032" y="166"/>
                    </a:lnTo>
                    <a:lnTo>
                      <a:pt x="2032" y="155"/>
                    </a:lnTo>
                    <a:close/>
                    <a:moveTo>
                      <a:pt x="2034" y="155"/>
                    </a:moveTo>
                    <a:lnTo>
                      <a:pt x="2036" y="155"/>
                    </a:lnTo>
                    <a:lnTo>
                      <a:pt x="2039" y="155"/>
                    </a:lnTo>
                    <a:lnTo>
                      <a:pt x="2034" y="161"/>
                    </a:lnTo>
                    <a:lnTo>
                      <a:pt x="2034" y="155"/>
                    </a:lnTo>
                    <a:close/>
                    <a:moveTo>
                      <a:pt x="2039" y="155"/>
                    </a:moveTo>
                    <a:lnTo>
                      <a:pt x="2041" y="158"/>
                    </a:lnTo>
                    <a:lnTo>
                      <a:pt x="2036" y="166"/>
                    </a:lnTo>
                    <a:lnTo>
                      <a:pt x="2032" y="163"/>
                    </a:lnTo>
                    <a:lnTo>
                      <a:pt x="2039" y="155"/>
                    </a:lnTo>
                    <a:close/>
                    <a:moveTo>
                      <a:pt x="2039" y="168"/>
                    </a:moveTo>
                    <a:lnTo>
                      <a:pt x="2039" y="168"/>
                    </a:lnTo>
                    <a:lnTo>
                      <a:pt x="2036" y="166"/>
                    </a:lnTo>
                    <a:lnTo>
                      <a:pt x="2039" y="163"/>
                    </a:lnTo>
                    <a:lnTo>
                      <a:pt x="2039" y="168"/>
                    </a:lnTo>
                    <a:close/>
                    <a:moveTo>
                      <a:pt x="2039" y="158"/>
                    </a:moveTo>
                    <a:lnTo>
                      <a:pt x="2044" y="158"/>
                    </a:lnTo>
                    <a:lnTo>
                      <a:pt x="2044" y="168"/>
                    </a:lnTo>
                    <a:lnTo>
                      <a:pt x="2039" y="168"/>
                    </a:lnTo>
                    <a:lnTo>
                      <a:pt x="2039" y="158"/>
                    </a:lnTo>
                    <a:close/>
                    <a:moveTo>
                      <a:pt x="2044" y="158"/>
                    </a:moveTo>
                    <a:lnTo>
                      <a:pt x="2048" y="158"/>
                    </a:lnTo>
                    <a:lnTo>
                      <a:pt x="2048" y="168"/>
                    </a:lnTo>
                    <a:lnTo>
                      <a:pt x="2044" y="168"/>
                    </a:lnTo>
                    <a:lnTo>
                      <a:pt x="2044" y="158"/>
                    </a:lnTo>
                    <a:close/>
                    <a:moveTo>
                      <a:pt x="2048" y="158"/>
                    </a:moveTo>
                    <a:lnTo>
                      <a:pt x="2053" y="158"/>
                    </a:lnTo>
                    <a:lnTo>
                      <a:pt x="2053" y="163"/>
                    </a:lnTo>
                    <a:lnTo>
                      <a:pt x="2048" y="163"/>
                    </a:lnTo>
                    <a:lnTo>
                      <a:pt x="2048" y="158"/>
                    </a:lnTo>
                    <a:close/>
                    <a:moveTo>
                      <a:pt x="2053" y="163"/>
                    </a:moveTo>
                    <a:lnTo>
                      <a:pt x="2053" y="166"/>
                    </a:lnTo>
                    <a:lnTo>
                      <a:pt x="2044" y="166"/>
                    </a:lnTo>
                    <a:lnTo>
                      <a:pt x="2044" y="163"/>
                    </a:lnTo>
                    <a:lnTo>
                      <a:pt x="2053" y="163"/>
                    </a:lnTo>
                    <a:close/>
                    <a:moveTo>
                      <a:pt x="2048" y="171"/>
                    </a:moveTo>
                    <a:lnTo>
                      <a:pt x="2044" y="171"/>
                    </a:lnTo>
                    <a:lnTo>
                      <a:pt x="2044" y="166"/>
                    </a:lnTo>
                    <a:lnTo>
                      <a:pt x="2048" y="166"/>
                    </a:lnTo>
                    <a:lnTo>
                      <a:pt x="2048" y="171"/>
                    </a:lnTo>
                    <a:close/>
                    <a:moveTo>
                      <a:pt x="2048" y="161"/>
                    </a:moveTo>
                    <a:lnTo>
                      <a:pt x="2053" y="161"/>
                    </a:lnTo>
                    <a:lnTo>
                      <a:pt x="2053" y="171"/>
                    </a:lnTo>
                    <a:lnTo>
                      <a:pt x="2048" y="171"/>
                    </a:lnTo>
                    <a:lnTo>
                      <a:pt x="2048" y="161"/>
                    </a:lnTo>
                    <a:close/>
                    <a:moveTo>
                      <a:pt x="2053" y="161"/>
                    </a:moveTo>
                    <a:lnTo>
                      <a:pt x="2056" y="161"/>
                    </a:lnTo>
                    <a:lnTo>
                      <a:pt x="2056" y="171"/>
                    </a:lnTo>
                    <a:lnTo>
                      <a:pt x="2053" y="171"/>
                    </a:lnTo>
                    <a:lnTo>
                      <a:pt x="2053" y="161"/>
                    </a:lnTo>
                    <a:close/>
                    <a:moveTo>
                      <a:pt x="2056" y="161"/>
                    </a:moveTo>
                    <a:lnTo>
                      <a:pt x="2058" y="161"/>
                    </a:lnTo>
                    <a:lnTo>
                      <a:pt x="2058" y="163"/>
                    </a:lnTo>
                    <a:lnTo>
                      <a:pt x="2056" y="166"/>
                    </a:lnTo>
                    <a:lnTo>
                      <a:pt x="2056" y="161"/>
                    </a:lnTo>
                    <a:close/>
                    <a:moveTo>
                      <a:pt x="2058" y="163"/>
                    </a:moveTo>
                    <a:lnTo>
                      <a:pt x="2063" y="166"/>
                    </a:lnTo>
                    <a:lnTo>
                      <a:pt x="2058" y="174"/>
                    </a:lnTo>
                    <a:lnTo>
                      <a:pt x="2053" y="171"/>
                    </a:lnTo>
                    <a:lnTo>
                      <a:pt x="2058" y="163"/>
                    </a:lnTo>
                    <a:close/>
                    <a:moveTo>
                      <a:pt x="2060" y="174"/>
                    </a:moveTo>
                    <a:lnTo>
                      <a:pt x="2060" y="174"/>
                    </a:lnTo>
                    <a:lnTo>
                      <a:pt x="2058" y="174"/>
                    </a:lnTo>
                    <a:lnTo>
                      <a:pt x="2060" y="168"/>
                    </a:lnTo>
                    <a:lnTo>
                      <a:pt x="2060" y="174"/>
                    </a:lnTo>
                    <a:close/>
                    <a:moveTo>
                      <a:pt x="2060" y="166"/>
                    </a:moveTo>
                    <a:lnTo>
                      <a:pt x="2065" y="166"/>
                    </a:lnTo>
                    <a:lnTo>
                      <a:pt x="2065" y="174"/>
                    </a:lnTo>
                    <a:lnTo>
                      <a:pt x="2060" y="174"/>
                    </a:lnTo>
                    <a:lnTo>
                      <a:pt x="2060" y="166"/>
                    </a:lnTo>
                    <a:close/>
                    <a:moveTo>
                      <a:pt x="2065" y="166"/>
                    </a:moveTo>
                    <a:lnTo>
                      <a:pt x="2070" y="166"/>
                    </a:lnTo>
                    <a:lnTo>
                      <a:pt x="2070" y="174"/>
                    </a:lnTo>
                    <a:lnTo>
                      <a:pt x="2065" y="174"/>
                    </a:lnTo>
                    <a:lnTo>
                      <a:pt x="2065" y="166"/>
                    </a:lnTo>
                    <a:close/>
                    <a:moveTo>
                      <a:pt x="2070" y="166"/>
                    </a:moveTo>
                    <a:lnTo>
                      <a:pt x="2072" y="166"/>
                    </a:lnTo>
                    <a:lnTo>
                      <a:pt x="2070" y="168"/>
                    </a:lnTo>
                    <a:lnTo>
                      <a:pt x="2070" y="166"/>
                    </a:lnTo>
                    <a:close/>
                    <a:moveTo>
                      <a:pt x="2072" y="166"/>
                    </a:moveTo>
                    <a:lnTo>
                      <a:pt x="2077" y="168"/>
                    </a:lnTo>
                    <a:lnTo>
                      <a:pt x="2072" y="176"/>
                    </a:lnTo>
                    <a:lnTo>
                      <a:pt x="2067" y="174"/>
                    </a:lnTo>
                    <a:lnTo>
                      <a:pt x="2072" y="166"/>
                    </a:lnTo>
                    <a:close/>
                    <a:moveTo>
                      <a:pt x="2077" y="168"/>
                    </a:moveTo>
                    <a:lnTo>
                      <a:pt x="2077" y="168"/>
                    </a:lnTo>
                    <a:lnTo>
                      <a:pt x="2075" y="174"/>
                    </a:lnTo>
                    <a:lnTo>
                      <a:pt x="2077" y="168"/>
                    </a:lnTo>
                    <a:close/>
                    <a:moveTo>
                      <a:pt x="2077" y="168"/>
                    </a:moveTo>
                    <a:lnTo>
                      <a:pt x="2082" y="171"/>
                    </a:lnTo>
                    <a:lnTo>
                      <a:pt x="2077" y="181"/>
                    </a:lnTo>
                    <a:lnTo>
                      <a:pt x="2072" y="176"/>
                    </a:lnTo>
                    <a:lnTo>
                      <a:pt x="2077" y="168"/>
                    </a:lnTo>
                    <a:close/>
                    <a:moveTo>
                      <a:pt x="2079" y="181"/>
                    </a:moveTo>
                    <a:lnTo>
                      <a:pt x="2077" y="181"/>
                    </a:lnTo>
                    <a:lnTo>
                      <a:pt x="2079" y="176"/>
                    </a:lnTo>
                    <a:lnTo>
                      <a:pt x="2079" y="181"/>
                    </a:lnTo>
                    <a:close/>
                    <a:moveTo>
                      <a:pt x="2079" y="171"/>
                    </a:moveTo>
                    <a:lnTo>
                      <a:pt x="2084" y="171"/>
                    </a:lnTo>
                    <a:lnTo>
                      <a:pt x="2084" y="181"/>
                    </a:lnTo>
                    <a:lnTo>
                      <a:pt x="2079" y="181"/>
                    </a:lnTo>
                    <a:lnTo>
                      <a:pt x="2079" y="171"/>
                    </a:lnTo>
                    <a:close/>
                    <a:moveTo>
                      <a:pt x="2084" y="171"/>
                    </a:moveTo>
                    <a:lnTo>
                      <a:pt x="2084" y="171"/>
                    </a:lnTo>
                    <a:lnTo>
                      <a:pt x="2087" y="171"/>
                    </a:lnTo>
                    <a:lnTo>
                      <a:pt x="2084" y="176"/>
                    </a:lnTo>
                    <a:lnTo>
                      <a:pt x="2084" y="171"/>
                    </a:lnTo>
                    <a:close/>
                    <a:moveTo>
                      <a:pt x="2087" y="171"/>
                    </a:moveTo>
                    <a:lnTo>
                      <a:pt x="2091" y="176"/>
                    </a:lnTo>
                    <a:lnTo>
                      <a:pt x="2087" y="184"/>
                    </a:lnTo>
                    <a:lnTo>
                      <a:pt x="2082" y="181"/>
                    </a:lnTo>
                    <a:lnTo>
                      <a:pt x="2087" y="171"/>
                    </a:lnTo>
                    <a:close/>
                    <a:moveTo>
                      <a:pt x="2089" y="184"/>
                    </a:moveTo>
                    <a:lnTo>
                      <a:pt x="2087" y="184"/>
                    </a:lnTo>
                    <a:lnTo>
                      <a:pt x="2089" y="179"/>
                    </a:lnTo>
                    <a:lnTo>
                      <a:pt x="2089" y="184"/>
                    </a:lnTo>
                    <a:close/>
                    <a:moveTo>
                      <a:pt x="2089" y="174"/>
                    </a:moveTo>
                    <a:lnTo>
                      <a:pt x="2091" y="174"/>
                    </a:lnTo>
                    <a:lnTo>
                      <a:pt x="2091" y="184"/>
                    </a:lnTo>
                    <a:lnTo>
                      <a:pt x="2089" y="184"/>
                    </a:lnTo>
                    <a:lnTo>
                      <a:pt x="2089" y="174"/>
                    </a:lnTo>
                    <a:close/>
                    <a:moveTo>
                      <a:pt x="2091" y="174"/>
                    </a:moveTo>
                    <a:lnTo>
                      <a:pt x="2096" y="174"/>
                    </a:lnTo>
                    <a:lnTo>
                      <a:pt x="2096" y="179"/>
                    </a:lnTo>
                    <a:lnTo>
                      <a:pt x="2091" y="179"/>
                    </a:lnTo>
                    <a:lnTo>
                      <a:pt x="2091" y="174"/>
                    </a:lnTo>
                    <a:close/>
                    <a:moveTo>
                      <a:pt x="2096" y="179"/>
                    </a:moveTo>
                    <a:lnTo>
                      <a:pt x="2096" y="184"/>
                    </a:lnTo>
                    <a:lnTo>
                      <a:pt x="2087" y="184"/>
                    </a:lnTo>
                    <a:lnTo>
                      <a:pt x="2087" y="179"/>
                    </a:lnTo>
                    <a:lnTo>
                      <a:pt x="2096" y="179"/>
                    </a:lnTo>
                    <a:close/>
                    <a:moveTo>
                      <a:pt x="2091" y="186"/>
                    </a:moveTo>
                    <a:lnTo>
                      <a:pt x="2087" y="186"/>
                    </a:lnTo>
                    <a:lnTo>
                      <a:pt x="2087" y="184"/>
                    </a:lnTo>
                    <a:lnTo>
                      <a:pt x="2091" y="184"/>
                    </a:lnTo>
                    <a:lnTo>
                      <a:pt x="2091" y="186"/>
                    </a:lnTo>
                    <a:close/>
                    <a:moveTo>
                      <a:pt x="2091" y="179"/>
                    </a:moveTo>
                    <a:lnTo>
                      <a:pt x="2096" y="179"/>
                    </a:lnTo>
                    <a:lnTo>
                      <a:pt x="2096" y="186"/>
                    </a:lnTo>
                    <a:lnTo>
                      <a:pt x="2091" y="186"/>
                    </a:lnTo>
                    <a:lnTo>
                      <a:pt x="2091" y="179"/>
                    </a:lnTo>
                    <a:close/>
                    <a:moveTo>
                      <a:pt x="2096" y="179"/>
                    </a:moveTo>
                    <a:lnTo>
                      <a:pt x="2096" y="179"/>
                    </a:lnTo>
                    <a:lnTo>
                      <a:pt x="2099" y="179"/>
                    </a:lnTo>
                    <a:lnTo>
                      <a:pt x="2096" y="184"/>
                    </a:lnTo>
                    <a:lnTo>
                      <a:pt x="2096" y="179"/>
                    </a:lnTo>
                    <a:close/>
                    <a:moveTo>
                      <a:pt x="2099" y="179"/>
                    </a:moveTo>
                    <a:lnTo>
                      <a:pt x="2103" y="181"/>
                    </a:lnTo>
                    <a:lnTo>
                      <a:pt x="2099" y="189"/>
                    </a:lnTo>
                    <a:lnTo>
                      <a:pt x="2094" y="186"/>
                    </a:lnTo>
                    <a:lnTo>
                      <a:pt x="2099" y="179"/>
                    </a:lnTo>
                    <a:close/>
                    <a:moveTo>
                      <a:pt x="2103" y="181"/>
                    </a:moveTo>
                    <a:lnTo>
                      <a:pt x="2108" y="184"/>
                    </a:lnTo>
                    <a:lnTo>
                      <a:pt x="2103" y="194"/>
                    </a:lnTo>
                    <a:lnTo>
                      <a:pt x="2099" y="189"/>
                    </a:lnTo>
                    <a:lnTo>
                      <a:pt x="2103" y="181"/>
                    </a:lnTo>
                    <a:close/>
                    <a:moveTo>
                      <a:pt x="2108" y="184"/>
                    </a:moveTo>
                    <a:lnTo>
                      <a:pt x="2108" y="184"/>
                    </a:lnTo>
                    <a:lnTo>
                      <a:pt x="2106" y="189"/>
                    </a:lnTo>
                    <a:lnTo>
                      <a:pt x="2108" y="184"/>
                    </a:lnTo>
                    <a:close/>
                    <a:moveTo>
                      <a:pt x="2108" y="184"/>
                    </a:moveTo>
                    <a:lnTo>
                      <a:pt x="2113" y="189"/>
                    </a:lnTo>
                    <a:lnTo>
                      <a:pt x="2106" y="197"/>
                    </a:lnTo>
                    <a:lnTo>
                      <a:pt x="2103" y="194"/>
                    </a:lnTo>
                    <a:lnTo>
                      <a:pt x="2108" y="184"/>
                    </a:lnTo>
                    <a:close/>
                    <a:moveTo>
                      <a:pt x="2108" y="197"/>
                    </a:moveTo>
                    <a:lnTo>
                      <a:pt x="2108" y="197"/>
                    </a:lnTo>
                    <a:lnTo>
                      <a:pt x="2106" y="197"/>
                    </a:lnTo>
                    <a:lnTo>
                      <a:pt x="2108" y="192"/>
                    </a:lnTo>
                    <a:lnTo>
                      <a:pt x="2108" y="197"/>
                    </a:lnTo>
                    <a:close/>
                    <a:moveTo>
                      <a:pt x="2108" y="186"/>
                    </a:moveTo>
                    <a:lnTo>
                      <a:pt x="2113" y="186"/>
                    </a:lnTo>
                    <a:lnTo>
                      <a:pt x="2113" y="197"/>
                    </a:lnTo>
                    <a:lnTo>
                      <a:pt x="2108" y="197"/>
                    </a:lnTo>
                    <a:lnTo>
                      <a:pt x="2108" y="186"/>
                    </a:lnTo>
                    <a:close/>
                    <a:moveTo>
                      <a:pt x="2113" y="186"/>
                    </a:moveTo>
                    <a:lnTo>
                      <a:pt x="2118" y="186"/>
                    </a:lnTo>
                    <a:lnTo>
                      <a:pt x="2118" y="192"/>
                    </a:lnTo>
                    <a:lnTo>
                      <a:pt x="2113" y="192"/>
                    </a:lnTo>
                    <a:lnTo>
                      <a:pt x="2113" y="186"/>
                    </a:lnTo>
                    <a:close/>
                    <a:moveTo>
                      <a:pt x="2118" y="192"/>
                    </a:moveTo>
                    <a:lnTo>
                      <a:pt x="2118" y="197"/>
                    </a:lnTo>
                    <a:lnTo>
                      <a:pt x="2108" y="197"/>
                    </a:lnTo>
                    <a:lnTo>
                      <a:pt x="2108" y="192"/>
                    </a:lnTo>
                    <a:lnTo>
                      <a:pt x="2118" y="192"/>
                    </a:lnTo>
                    <a:close/>
                    <a:moveTo>
                      <a:pt x="2110" y="199"/>
                    </a:moveTo>
                    <a:lnTo>
                      <a:pt x="2108" y="199"/>
                    </a:lnTo>
                    <a:lnTo>
                      <a:pt x="2108" y="197"/>
                    </a:lnTo>
                    <a:lnTo>
                      <a:pt x="2113" y="197"/>
                    </a:lnTo>
                    <a:lnTo>
                      <a:pt x="2110" y="199"/>
                    </a:lnTo>
                    <a:close/>
                    <a:moveTo>
                      <a:pt x="2115" y="192"/>
                    </a:moveTo>
                    <a:lnTo>
                      <a:pt x="2120" y="194"/>
                    </a:lnTo>
                    <a:lnTo>
                      <a:pt x="2115" y="202"/>
                    </a:lnTo>
                    <a:lnTo>
                      <a:pt x="2110" y="199"/>
                    </a:lnTo>
                    <a:lnTo>
                      <a:pt x="2115" y="192"/>
                    </a:lnTo>
                    <a:close/>
                    <a:moveTo>
                      <a:pt x="2118" y="205"/>
                    </a:moveTo>
                    <a:lnTo>
                      <a:pt x="2118" y="205"/>
                    </a:lnTo>
                    <a:lnTo>
                      <a:pt x="2115" y="202"/>
                    </a:lnTo>
                    <a:lnTo>
                      <a:pt x="2118" y="199"/>
                    </a:lnTo>
                    <a:lnTo>
                      <a:pt x="2118" y="205"/>
                    </a:lnTo>
                    <a:close/>
                    <a:moveTo>
                      <a:pt x="2118" y="194"/>
                    </a:moveTo>
                    <a:lnTo>
                      <a:pt x="2122" y="194"/>
                    </a:lnTo>
                    <a:lnTo>
                      <a:pt x="2122" y="205"/>
                    </a:lnTo>
                    <a:lnTo>
                      <a:pt x="2118" y="205"/>
                    </a:lnTo>
                    <a:lnTo>
                      <a:pt x="2118" y="194"/>
                    </a:lnTo>
                    <a:close/>
                    <a:moveTo>
                      <a:pt x="2122" y="194"/>
                    </a:moveTo>
                    <a:lnTo>
                      <a:pt x="2127" y="194"/>
                    </a:lnTo>
                    <a:lnTo>
                      <a:pt x="2127" y="199"/>
                    </a:lnTo>
                    <a:lnTo>
                      <a:pt x="2122" y="199"/>
                    </a:lnTo>
                    <a:lnTo>
                      <a:pt x="2122" y="194"/>
                    </a:lnTo>
                    <a:close/>
                    <a:moveTo>
                      <a:pt x="2127" y="199"/>
                    </a:moveTo>
                    <a:lnTo>
                      <a:pt x="2127" y="199"/>
                    </a:lnTo>
                    <a:lnTo>
                      <a:pt x="2118" y="199"/>
                    </a:lnTo>
                    <a:lnTo>
                      <a:pt x="2127" y="199"/>
                    </a:lnTo>
                    <a:close/>
                    <a:moveTo>
                      <a:pt x="2120" y="205"/>
                    </a:moveTo>
                    <a:lnTo>
                      <a:pt x="2118" y="202"/>
                    </a:lnTo>
                    <a:lnTo>
                      <a:pt x="2118" y="199"/>
                    </a:lnTo>
                    <a:lnTo>
                      <a:pt x="2122" y="199"/>
                    </a:lnTo>
                    <a:lnTo>
                      <a:pt x="2120" y="205"/>
                    </a:lnTo>
                    <a:close/>
                    <a:moveTo>
                      <a:pt x="2127" y="197"/>
                    </a:moveTo>
                    <a:lnTo>
                      <a:pt x="2130" y="199"/>
                    </a:lnTo>
                    <a:lnTo>
                      <a:pt x="2122" y="207"/>
                    </a:lnTo>
                    <a:lnTo>
                      <a:pt x="2120" y="205"/>
                    </a:lnTo>
                    <a:lnTo>
                      <a:pt x="2127" y="197"/>
                    </a:lnTo>
                    <a:close/>
                    <a:moveTo>
                      <a:pt x="2122" y="207"/>
                    </a:moveTo>
                    <a:lnTo>
                      <a:pt x="2122" y="207"/>
                    </a:lnTo>
                    <a:lnTo>
                      <a:pt x="2125" y="205"/>
                    </a:lnTo>
                    <a:lnTo>
                      <a:pt x="2122" y="207"/>
                    </a:lnTo>
                    <a:close/>
                    <a:moveTo>
                      <a:pt x="2130" y="199"/>
                    </a:moveTo>
                    <a:lnTo>
                      <a:pt x="2132" y="202"/>
                    </a:lnTo>
                    <a:lnTo>
                      <a:pt x="2127" y="212"/>
                    </a:lnTo>
                    <a:lnTo>
                      <a:pt x="2122" y="207"/>
                    </a:lnTo>
                    <a:lnTo>
                      <a:pt x="2130" y="199"/>
                    </a:lnTo>
                    <a:close/>
                    <a:moveTo>
                      <a:pt x="2132" y="202"/>
                    </a:moveTo>
                    <a:lnTo>
                      <a:pt x="2134" y="205"/>
                    </a:lnTo>
                    <a:lnTo>
                      <a:pt x="2134" y="207"/>
                    </a:lnTo>
                    <a:lnTo>
                      <a:pt x="2130" y="207"/>
                    </a:lnTo>
                    <a:lnTo>
                      <a:pt x="2132" y="202"/>
                    </a:lnTo>
                    <a:close/>
                    <a:moveTo>
                      <a:pt x="2134" y="207"/>
                    </a:moveTo>
                    <a:lnTo>
                      <a:pt x="2134" y="210"/>
                    </a:lnTo>
                    <a:lnTo>
                      <a:pt x="2125" y="210"/>
                    </a:lnTo>
                    <a:lnTo>
                      <a:pt x="2125" y="207"/>
                    </a:lnTo>
                    <a:lnTo>
                      <a:pt x="2134" y="207"/>
                    </a:lnTo>
                    <a:close/>
                    <a:moveTo>
                      <a:pt x="2127" y="215"/>
                    </a:moveTo>
                    <a:lnTo>
                      <a:pt x="2125" y="212"/>
                    </a:lnTo>
                    <a:lnTo>
                      <a:pt x="2125" y="210"/>
                    </a:lnTo>
                    <a:lnTo>
                      <a:pt x="2130" y="210"/>
                    </a:lnTo>
                    <a:lnTo>
                      <a:pt x="2127" y="215"/>
                    </a:lnTo>
                    <a:close/>
                    <a:moveTo>
                      <a:pt x="2132" y="207"/>
                    </a:moveTo>
                    <a:lnTo>
                      <a:pt x="2137" y="210"/>
                    </a:lnTo>
                    <a:lnTo>
                      <a:pt x="2132" y="218"/>
                    </a:lnTo>
                    <a:lnTo>
                      <a:pt x="2127" y="215"/>
                    </a:lnTo>
                    <a:lnTo>
                      <a:pt x="2132" y="207"/>
                    </a:lnTo>
                    <a:close/>
                    <a:moveTo>
                      <a:pt x="2132" y="218"/>
                    </a:moveTo>
                    <a:lnTo>
                      <a:pt x="2132" y="218"/>
                    </a:lnTo>
                    <a:lnTo>
                      <a:pt x="2134" y="215"/>
                    </a:lnTo>
                    <a:lnTo>
                      <a:pt x="2132" y="218"/>
                    </a:lnTo>
                    <a:close/>
                    <a:moveTo>
                      <a:pt x="2137" y="210"/>
                    </a:moveTo>
                    <a:lnTo>
                      <a:pt x="2142" y="212"/>
                    </a:lnTo>
                    <a:lnTo>
                      <a:pt x="2137" y="220"/>
                    </a:lnTo>
                    <a:lnTo>
                      <a:pt x="2132" y="218"/>
                    </a:lnTo>
                    <a:lnTo>
                      <a:pt x="2137" y="210"/>
                    </a:lnTo>
                    <a:close/>
                    <a:moveTo>
                      <a:pt x="2142" y="212"/>
                    </a:moveTo>
                    <a:lnTo>
                      <a:pt x="2144" y="215"/>
                    </a:lnTo>
                    <a:lnTo>
                      <a:pt x="2144" y="218"/>
                    </a:lnTo>
                    <a:lnTo>
                      <a:pt x="2139" y="218"/>
                    </a:lnTo>
                    <a:lnTo>
                      <a:pt x="2142" y="212"/>
                    </a:lnTo>
                    <a:close/>
                    <a:moveTo>
                      <a:pt x="2144" y="218"/>
                    </a:moveTo>
                    <a:lnTo>
                      <a:pt x="2144" y="220"/>
                    </a:lnTo>
                    <a:lnTo>
                      <a:pt x="2134" y="220"/>
                    </a:lnTo>
                    <a:lnTo>
                      <a:pt x="2134" y="218"/>
                    </a:lnTo>
                    <a:lnTo>
                      <a:pt x="2144" y="218"/>
                    </a:lnTo>
                    <a:close/>
                    <a:moveTo>
                      <a:pt x="2139" y="225"/>
                    </a:moveTo>
                    <a:lnTo>
                      <a:pt x="2134" y="225"/>
                    </a:lnTo>
                    <a:lnTo>
                      <a:pt x="2134" y="220"/>
                    </a:lnTo>
                    <a:lnTo>
                      <a:pt x="2139" y="220"/>
                    </a:lnTo>
                    <a:lnTo>
                      <a:pt x="2139" y="225"/>
                    </a:lnTo>
                    <a:close/>
                    <a:moveTo>
                      <a:pt x="2139" y="215"/>
                    </a:moveTo>
                    <a:lnTo>
                      <a:pt x="2144" y="215"/>
                    </a:lnTo>
                    <a:lnTo>
                      <a:pt x="2144" y="225"/>
                    </a:lnTo>
                    <a:lnTo>
                      <a:pt x="2139" y="225"/>
                    </a:lnTo>
                    <a:lnTo>
                      <a:pt x="2139" y="215"/>
                    </a:lnTo>
                    <a:close/>
                    <a:moveTo>
                      <a:pt x="2144" y="215"/>
                    </a:moveTo>
                    <a:lnTo>
                      <a:pt x="2149" y="215"/>
                    </a:lnTo>
                    <a:lnTo>
                      <a:pt x="2149" y="220"/>
                    </a:lnTo>
                    <a:lnTo>
                      <a:pt x="2144" y="220"/>
                    </a:lnTo>
                    <a:lnTo>
                      <a:pt x="2144" y="215"/>
                    </a:lnTo>
                    <a:close/>
                    <a:moveTo>
                      <a:pt x="2149" y="220"/>
                    </a:moveTo>
                    <a:lnTo>
                      <a:pt x="2149" y="223"/>
                    </a:lnTo>
                    <a:lnTo>
                      <a:pt x="2139" y="223"/>
                    </a:lnTo>
                    <a:lnTo>
                      <a:pt x="2139" y="220"/>
                    </a:lnTo>
                    <a:lnTo>
                      <a:pt x="2149" y="220"/>
                    </a:lnTo>
                    <a:close/>
                    <a:moveTo>
                      <a:pt x="2149" y="223"/>
                    </a:moveTo>
                    <a:lnTo>
                      <a:pt x="2149" y="228"/>
                    </a:lnTo>
                    <a:lnTo>
                      <a:pt x="2139" y="228"/>
                    </a:lnTo>
                    <a:lnTo>
                      <a:pt x="2139" y="223"/>
                    </a:lnTo>
                    <a:lnTo>
                      <a:pt x="2149" y="223"/>
                    </a:lnTo>
                    <a:close/>
                    <a:moveTo>
                      <a:pt x="2142" y="231"/>
                    </a:moveTo>
                    <a:lnTo>
                      <a:pt x="2139" y="231"/>
                    </a:lnTo>
                    <a:lnTo>
                      <a:pt x="2139" y="228"/>
                    </a:lnTo>
                    <a:lnTo>
                      <a:pt x="2144" y="228"/>
                    </a:lnTo>
                    <a:lnTo>
                      <a:pt x="2142" y="231"/>
                    </a:lnTo>
                    <a:close/>
                    <a:moveTo>
                      <a:pt x="2146" y="223"/>
                    </a:moveTo>
                    <a:lnTo>
                      <a:pt x="2151" y="225"/>
                    </a:lnTo>
                    <a:lnTo>
                      <a:pt x="2146" y="233"/>
                    </a:lnTo>
                    <a:lnTo>
                      <a:pt x="2142" y="231"/>
                    </a:lnTo>
                    <a:lnTo>
                      <a:pt x="2146" y="223"/>
                    </a:lnTo>
                    <a:close/>
                    <a:moveTo>
                      <a:pt x="2151" y="225"/>
                    </a:moveTo>
                    <a:lnTo>
                      <a:pt x="2154" y="228"/>
                    </a:lnTo>
                    <a:lnTo>
                      <a:pt x="2154" y="231"/>
                    </a:lnTo>
                    <a:lnTo>
                      <a:pt x="2149" y="231"/>
                    </a:lnTo>
                    <a:lnTo>
                      <a:pt x="2151" y="225"/>
                    </a:lnTo>
                    <a:close/>
                    <a:moveTo>
                      <a:pt x="2154" y="231"/>
                    </a:moveTo>
                    <a:lnTo>
                      <a:pt x="2154" y="233"/>
                    </a:lnTo>
                    <a:lnTo>
                      <a:pt x="2144" y="233"/>
                    </a:lnTo>
                    <a:lnTo>
                      <a:pt x="2144" y="231"/>
                    </a:lnTo>
                    <a:lnTo>
                      <a:pt x="2154" y="231"/>
                    </a:lnTo>
                    <a:close/>
                    <a:moveTo>
                      <a:pt x="2154" y="233"/>
                    </a:moveTo>
                    <a:lnTo>
                      <a:pt x="2154" y="236"/>
                    </a:lnTo>
                    <a:lnTo>
                      <a:pt x="2144" y="236"/>
                    </a:lnTo>
                    <a:lnTo>
                      <a:pt x="2144" y="233"/>
                    </a:lnTo>
                    <a:lnTo>
                      <a:pt x="2154" y="233"/>
                    </a:lnTo>
                    <a:close/>
                    <a:moveTo>
                      <a:pt x="2146" y="241"/>
                    </a:moveTo>
                    <a:lnTo>
                      <a:pt x="2144" y="241"/>
                    </a:lnTo>
                    <a:lnTo>
                      <a:pt x="2144" y="236"/>
                    </a:lnTo>
                    <a:lnTo>
                      <a:pt x="2149" y="236"/>
                    </a:lnTo>
                    <a:lnTo>
                      <a:pt x="2146" y="241"/>
                    </a:lnTo>
                    <a:close/>
                    <a:moveTo>
                      <a:pt x="2151" y="233"/>
                    </a:moveTo>
                    <a:lnTo>
                      <a:pt x="2154" y="233"/>
                    </a:lnTo>
                    <a:lnTo>
                      <a:pt x="2151" y="244"/>
                    </a:lnTo>
                    <a:lnTo>
                      <a:pt x="2146" y="241"/>
                    </a:lnTo>
                    <a:lnTo>
                      <a:pt x="2151" y="233"/>
                    </a:lnTo>
                    <a:close/>
                    <a:moveTo>
                      <a:pt x="2154" y="233"/>
                    </a:moveTo>
                    <a:lnTo>
                      <a:pt x="2158" y="236"/>
                    </a:lnTo>
                    <a:lnTo>
                      <a:pt x="2158" y="238"/>
                    </a:lnTo>
                    <a:lnTo>
                      <a:pt x="2154" y="238"/>
                    </a:lnTo>
                    <a:lnTo>
                      <a:pt x="2154" y="233"/>
                    </a:lnTo>
                    <a:close/>
                    <a:moveTo>
                      <a:pt x="2158" y="238"/>
                    </a:moveTo>
                    <a:lnTo>
                      <a:pt x="2158" y="241"/>
                    </a:lnTo>
                    <a:lnTo>
                      <a:pt x="2149" y="241"/>
                    </a:lnTo>
                    <a:lnTo>
                      <a:pt x="2149" y="238"/>
                    </a:lnTo>
                    <a:lnTo>
                      <a:pt x="2158" y="238"/>
                    </a:lnTo>
                    <a:close/>
                    <a:moveTo>
                      <a:pt x="2158" y="241"/>
                    </a:moveTo>
                    <a:lnTo>
                      <a:pt x="2158" y="246"/>
                    </a:lnTo>
                    <a:lnTo>
                      <a:pt x="2149" y="246"/>
                    </a:lnTo>
                    <a:lnTo>
                      <a:pt x="2149" y="241"/>
                    </a:lnTo>
                    <a:lnTo>
                      <a:pt x="2158" y="241"/>
                    </a:lnTo>
                    <a:close/>
                    <a:moveTo>
                      <a:pt x="2158" y="246"/>
                    </a:moveTo>
                    <a:lnTo>
                      <a:pt x="2158" y="249"/>
                    </a:lnTo>
                    <a:lnTo>
                      <a:pt x="2149" y="249"/>
                    </a:lnTo>
                    <a:lnTo>
                      <a:pt x="2149" y="246"/>
                    </a:lnTo>
                    <a:lnTo>
                      <a:pt x="2158" y="246"/>
                    </a:lnTo>
                    <a:close/>
                    <a:moveTo>
                      <a:pt x="2158" y="249"/>
                    </a:moveTo>
                    <a:lnTo>
                      <a:pt x="2158" y="251"/>
                    </a:lnTo>
                    <a:lnTo>
                      <a:pt x="2149" y="251"/>
                    </a:lnTo>
                    <a:lnTo>
                      <a:pt x="2149" y="249"/>
                    </a:lnTo>
                    <a:lnTo>
                      <a:pt x="2158" y="249"/>
                    </a:lnTo>
                    <a:close/>
                    <a:moveTo>
                      <a:pt x="2158" y="251"/>
                    </a:moveTo>
                    <a:lnTo>
                      <a:pt x="2158" y="254"/>
                    </a:lnTo>
                    <a:lnTo>
                      <a:pt x="2149" y="254"/>
                    </a:lnTo>
                    <a:lnTo>
                      <a:pt x="2149" y="251"/>
                    </a:lnTo>
                    <a:lnTo>
                      <a:pt x="2158" y="251"/>
                    </a:lnTo>
                    <a:close/>
                    <a:moveTo>
                      <a:pt x="2158" y="254"/>
                    </a:moveTo>
                    <a:lnTo>
                      <a:pt x="2158" y="259"/>
                    </a:lnTo>
                    <a:lnTo>
                      <a:pt x="2149" y="259"/>
                    </a:lnTo>
                    <a:lnTo>
                      <a:pt x="2149" y="254"/>
                    </a:lnTo>
                    <a:lnTo>
                      <a:pt x="2158" y="254"/>
                    </a:lnTo>
                    <a:close/>
                    <a:moveTo>
                      <a:pt x="2158" y="259"/>
                    </a:moveTo>
                    <a:lnTo>
                      <a:pt x="2158" y="262"/>
                    </a:lnTo>
                    <a:lnTo>
                      <a:pt x="2149" y="262"/>
                    </a:lnTo>
                    <a:lnTo>
                      <a:pt x="2149" y="259"/>
                    </a:lnTo>
                    <a:lnTo>
                      <a:pt x="2158" y="259"/>
                    </a:lnTo>
                    <a:close/>
                    <a:moveTo>
                      <a:pt x="2151" y="264"/>
                    </a:moveTo>
                    <a:lnTo>
                      <a:pt x="2149" y="264"/>
                    </a:lnTo>
                    <a:lnTo>
                      <a:pt x="2149" y="262"/>
                    </a:lnTo>
                    <a:lnTo>
                      <a:pt x="2154" y="262"/>
                    </a:lnTo>
                    <a:lnTo>
                      <a:pt x="2151" y="264"/>
                    </a:lnTo>
                    <a:close/>
                    <a:moveTo>
                      <a:pt x="2156" y="256"/>
                    </a:moveTo>
                    <a:lnTo>
                      <a:pt x="2161" y="262"/>
                    </a:lnTo>
                    <a:lnTo>
                      <a:pt x="2156" y="269"/>
                    </a:lnTo>
                    <a:lnTo>
                      <a:pt x="2151" y="264"/>
                    </a:lnTo>
                    <a:lnTo>
                      <a:pt x="2156" y="256"/>
                    </a:lnTo>
                    <a:close/>
                    <a:moveTo>
                      <a:pt x="2161" y="262"/>
                    </a:moveTo>
                    <a:lnTo>
                      <a:pt x="2173" y="269"/>
                    </a:lnTo>
                    <a:lnTo>
                      <a:pt x="2158" y="269"/>
                    </a:lnTo>
                    <a:lnTo>
                      <a:pt x="2158" y="264"/>
                    </a:lnTo>
                    <a:lnTo>
                      <a:pt x="2161" y="262"/>
                    </a:lnTo>
                    <a:close/>
                    <a:moveTo>
                      <a:pt x="2158" y="269"/>
                    </a:moveTo>
                    <a:lnTo>
                      <a:pt x="2154" y="269"/>
                    </a:lnTo>
                    <a:lnTo>
                      <a:pt x="2154" y="259"/>
                    </a:lnTo>
                    <a:lnTo>
                      <a:pt x="2158" y="259"/>
                    </a:lnTo>
                    <a:lnTo>
                      <a:pt x="2158" y="269"/>
                    </a:lnTo>
                    <a:close/>
                    <a:moveTo>
                      <a:pt x="2149" y="264"/>
                    </a:moveTo>
                    <a:lnTo>
                      <a:pt x="2149" y="259"/>
                    </a:lnTo>
                    <a:lnTo>
                      <a:pt x="2154" y="259"/>
                    </a:lnTo>
                    <a:lnTo>
                      <a:pt x="2154" y="264"/>
                    </a:lnTo>
                    <a:lnTo>
                      <a:pt x="2149" y="264"/>
                    </a:lnTo>
                    <a:close/>
                    <a:moveTo>
                      <a:pt x="2158" y="264"/>
                    </a:moveTo>
                    <a:lnTo>
                      <a:pt x="2158" y="267"/>
                    </a:lnTo>
                    <a:lnTo>
                      <a:pt x="2149" y="267"/>
                    </a:lnTo>
                    <a:lnTo>
                      <a:pt x="2149" y="264"/>
                    </a:lnTo>
                    <a:lnTo>
                      <a:pt x="2158" y="264"/>
                    </a:lnTo>
                    <a:close/>
                    <a:moveTo>
                      <a:pt x="2158" y="267"/>
                    </a:moveTo>
                    <a:lnTo>
                      <a:pt x="2158" y="272"/>
                    </a:lnTo>
                    <a:lnTo>
                      <a:pt x="2149" y="272"/>
                    </a:lnTo>
                    <a:lnTo>
                      <a:pt x="2149" y="267"/>
                    </a:lnTo>
                    <a:lnTo>
                      <a:pt x="2158" y="267"/>
                    </a:lnTo>
                    <a:close/>
                    <a:moveTo>
                      <a:pt x="2158" y="272"/>
                    </a:moveTo>
                    <a:lnTo>
                      <a:pt x="2158" y="275"/>
                    </a:lnTo>
                    <a:lnTo>
                      <a:pt x="2149" y="275"/>
                    </a:lnTo>
                    <a:lnTo>
                      <a:pt x="2149" y="272"/>
                    </a:lnTo>
                    <a:lnTo>
                      <a:pt x="2158" y="272"/>
                    </a:lnTo>
                    <a:close/>
                    <a:moveTo>
                      <a:pt x="2158" y="275"/>
                    </a:moveTo>
                    <a:lnTo>
                      <a:pt x="2158" y="277"/>
                    </a:lnTo>
                    <a:lnTo>
                      <a:pt x="2149" y="277"/>
                    </a:lnTo>
                    <a:lnTo>
                      <a:pt x="2149" y="275"/>
                    </a:lnTo>
                    <a:lnTo>
                      <a:pt x="2158" y="275"/>
                    </a:lnTo>
                    <a:close/>
                    <a:moveTo>
                      <a:pt x="2158" y="277"/>
                    </a:moveTo>
                    <a:lnTo>
                      <a:pt x="2158" y="280"/>
                    </a:lnTo>
                    <a:lnTo>
                      <a:pt x="2149" y="280"/>
                    </a:lnTo>
                    <a:lnTo>
                      <a:pt x="2149" y="277"/>
                    </a:lnTo>
                    <a:lnTo>
                      <a:pt x="2158" y="277"/>
                    </a:lnTo>
                    <a:close/>
                    <a:moveTo>
                      <a:pt x="2158" y="280"/>
                    </a:moveTo>
                    <a:lnTo>
                      <a:pt x="2158" y="282"/>
                    </a:lnTo>
                    <a:lnTo>
                      <a:pt x="2149" y="282"/>
                    </a:lnTo>
                    <a:lnTo>
                      <a:pt x="2149" y="280"/>
                    </a:lnTo>
                    <a:lnTo>
                      <a:pt x="2158" y="280"/>
                    </a:lnTo>
                    <a:close/>
                    <a:moveTo>
                      <a:pt x="2158" y="282"/>
                    </a:moveTo>
                    <a:lnTo>
                      <a:pt x="2158" y="285"/>
                    </a:lnTo>
                    <a:lnTo>
                      <a:pt x="2149" y="285"/>
                    </a:lnTo>
                    <a:lnTo>
                      <a:pt x="2149" y="282"/>
                    </a:lnTo>
                    <a:lnTo>
                      <a:pt x="2158" y="282"/>
                    </a:lnTo>
                    <a:close/>
                    <a:moveTo>
                      <a:pt x="2158" y="285"/>
                    </a:moveTo>
                    <a:lnTo>
                      <a:pt x="2158" y="288"/>
                    </a:lnTo>
                    <a:lnTo>
                      <a:pt x="2156" y="290"/>
                    </a:lnTo>
                    <a:lnTo>
                      <a:pt x="2154" y="285"/>
                    </a:lnTo>
                    <a:lnTo>
                      <a:pt x="2158" y="285"/>
                    </a:lnTo>
                    <a:close/>
                    <a:moveTo>
                      <a:pt x="2156" y="290"/>
                    </a:moveTo>
                    <a:lnTo>
                      <a:pt x="2151" y="293"/>
                    </a:lnTo>
                    <a:lnTo>
                      <a:pt x="2146" y="285"/>
                    </a:lnTo>
                    <a:lnTo>
                      <a:pt x="2151" y="282"/>
                    </a:lnTo>
                    <a:lnTo>
                      <a:pt x="2156" y="290"/>
                    </a:lnTo>
                    <a:close/>
                    <a:moveTo>
                      <a:pt x="2144" y="290"/>
                    </a:moveTo>
                    <a:lnTo>
                      <a:pt x="2144" y="288"/>
                    </a:lnTo>
                    <a:lnTo>
                      <a:pt x="2146" y="285"/>
                    </a:lnTo>
                    <a:lnTo>
                      <a:pt x="2149" y="290"/>
                    </a:lnTo>
                    <a:lnTo>
                      <a:pt x="2144" y="290"/>
                    </a:lnTo>
                    <a:close/>
                    <a:moveTo>
                      <a:pt x="2154" y="290"/>
                    </a:moveTo>
                    <a:lnTo>
                      <a:pt x="2154" y="293"/>
                    </a:lnTo>
                    <a:lnTo>
                      <a:pt x="2144" y="293"/>
                    </a:lnTo>
                    <a:lnTo>
                      <a:pt x="2144" y="290"/>
                    </a:lnTo>
                    <a:lnTo>
                      <a:pt x="2154" y="290"/>
                    </a:lnTo>
                    <a:close/>
                    <a:moveTo>
                      <a:pt x="2154" y="293"/>
                    </a:moveTo>
                    <a:lnTo>
                      <a:pt x="2154" y="295"/>
                    </a:lnTo>
                    <a:lnTo>
                      <a:pt x="2144" y="295"/>
                    </a:lnTo>
                    <a:lnTo>
                      <a:pt x="2144" y="293"/>
                    </a:lnTo>
                    <a:lnTo>
                      <a:pt x="2154" y="293"/>
                    </a:lnTo>
                    <a:close/>
                    <a:moveTo>
                      <a:pt x="2154" y="295"/>
                    </a:moveTo>
                    <a:lnTo>
                      <a:pt x="2154" y="298"/>
                    </a:lnTo>
                    <a:lnTo>
                      <a:pt x="2151" y="301"/>
                    </a:lnTo>
                    <a:lnTo>
                      <a:pt x="2149" y="295"/>
                    </a:lnTo>
                    <a:lnTo>
                      <a:pt x="2154" y="295"/>
                    </a:lnTo>
                    <a:close/>
                    <a:moveTo>
                      <a:pt x="2151" y="301"/>
                    </a:moveTo>
                    <a:lnTo>
                      <a:pt x="2146" y="303"/>
                    </a:lnTo>
                    <a:lnTo>
                      <a:pt x="2142" y="295"/>
                    </a:lnTo>
                    <a:lnTo>
                      <a:pt x="2146" y="293"/>
                    </a:lnTo>
                    <a:lnTo>
                      <a:pt x="2151" y="301"/>
                    </a:lnTo>
                    <a:close/>
                    <a:moveTo>
                      <a:pt x="2139" y="298"/>
                    </a:moveTo>
                    <a:lnTo>
                      <a:pt x="2139" y="295"/>
                    </a:lnTo>
                    <a:lnTo>
                      <a:pt x="2142" y="295"/>
                    </a:lnTo>
                    <a:lnTo>
                      <a:pt x="2144" y="298"/>
                    </a:lnTo>
                    <a:lnTo>
                      <a:pt x="2139" y="298"/>
                    </a:lnTo>
                    <a:close/>
                    <a:moveTo>
                      <a:pt x="2149" y="298"/>
                    </a:moveTo>
                    <a:lnTo>
                      <a:pt x="2149" y="303"/>
                    </a:lnTo>
                    <a:lnTo>
                      <a:pt x="2139" y="303"/>
                    </a:lnTo>
                    <a:lnTo>
                      <a:pt x="2139" y="298"/>
                    </a:lnTo>
                    <a:lnTo>
                      <a:pt x="2149" y="298"/>
                    </a:lnTo>
                    <a:close/>
                    <a:moveTo>
                      <a:pt x="2149" y="303"/>
                    </a:moveTo>
                    <a:lnTo>
                      <a:pt x="2149" y="306"/>
                    </a:lnTo>
                    <a:lnTo>
                      <a:pt x="2146" y="306"/>
                    </a:lnTo>
                    <a:lnTo>
                      <a:pt x="2144" y="303"/>
                    </a:lnTo>
                    <a:lnTo>
                      <a:pt x="2149" y="303"/>
                    </a:lnTo>
                    <a:close/>
                    <a:moveTo>
                      <a:pt x="2146" y="306"/>
                    </a:moveTo>
                    <a:lnTo>
                      <a:pt x="2142" y="311"/>
                    </a:lnTo>
                    <a:lnTo>
                      <a:pt x="2137" y="301"/>
                    </a:lnTo>
                    <a:lnTo>
                      <a:pt x="2142" y="298"/>
                    </a:lnTo>
                    <a:lnTo>
                      <a:pt x="2146" y="306"/>
                    </a:lnTo>
                    <a:close/>
                    <a:moveTo>
                      <a:pt x="2134" y="306"/>
                    </a:moveTo>
                    <a:lnTo>
                      <a:pt x="2134" y="303"/>
                    </a:lnTo>
                    <a:lnTo>
                      <a:pt x="2137" y="301"/>
                    </a:lnTo>
                    <a:lnTo>
                      <a:pt x="2139" y="306"/>
                    </a:lnTo>
                    <a:lnTo>
                      <a:pt x="2134" y="306"/>
                    </a:lnTo>
                    <a:close/>
                    <a:moveTo>
                      <a:pt x="2144" y="306"/>
                    </a:moveTo>
                    <a:lnTo>
                      <a:pt x="2144" y="308"/>
                    </a:lnTo>
                    <a:lnTo>
                      <a:pt x="2134" y="308"/>
                    </a:lnTo>
                    <a:lnTo>
                      <a:pt x="2134" y="306"/>
                    </a:lnTo>
                    <a:lnTo>
                      <a:pt x="2144" y="306"/>
                    </a:lnTo>
                    <a:close/>
                    <a:moveTo>
                      <a:pt x="2144" y="308"/>
                    </a:moveTo>
                    <a:lnTo>
                      <a:pt x="2144" y="313"/>
                    </a:lnTo>
                    <a:lnTo>
                      <a:pt x="2139" y="313"/>
                    </a:lnTo>
                    <a:lnTo>
                      <a:pt x="2139" y="308"/>
                    </a:lnTo>
                    <a:lnTo>
                      <a:pt x="2144" y="308"/>
                    </a:lnTo>
                    <a:close/>
                    <a:moveTo>
                      <a:pt x="2139" y="313"/>
                    </a:moveTo>
                    <a:lnTo>
                      <a:pt x="2134" y="313"/>
                    </a:lnTo>
                    <a:lnTo>
                      <a:pt x="2134" y="303"/>
                    </a:lnTo>
                    <a:lnTo>
                      <a:pt x="2139" y="303"/>
                    </a:lnTo>
                    <a:lnTo>
                      <a:pt x="2139" y="313"/>
                    </a:lnTo>
                    <a:close/>
                    <a:moveTo>
                      <a:pt x="2130" y="308"/>
                    </a:moveTo>
                    <a:lnTo>
                      <a:pt x="2130" y="303"/>
                    </a:lnTo>
                    <a:lnTo>
                      <a:pt x="2134" y="303"/>
                    </a:lnTo>
                    <a:lnTo>
                      <a:pt x="2134" y="308"/>
                    </a:lnTo>
                    <a:lnTo>
                      <a:pt x="2130" y="308"/>
                    </a:lnTo>
                    <a:close/>
                    <a:moveTo>
                      <a:pt x="2139" y="308"/>
                    </a:moveTo>
                    <a:lnTo>
                      <a:pt x="2139" y="313"/>
                    </a:lnTo>
                    <a:lnTo>
                      <a:pt x="2130" y="313"/>
                    </a:lnTo>
                    <a:lnTo>
                      <a:pt x="2130" y="308"/>
                    </a:lnTo>
                    <a:lnTo>
                      <a:pt x="2139" y="308"/>
                    </a:lnTo>
                    <a:close/>
                    <a:moveTo>
                      <a:pt x="2139" y="313"/>
                    </a:moveTo>
                    <a:lnTo>
                      <a:pt x="2139" y="316"/>
                    </a:lnTo>
                    <a:lnTo>
                      <a:pt x="2137" y="316"/>
                    </a:lnTo>
                    <a:lnTo>
                      <a:pt x="2134" y="313"/>
                    </a:lnTo>
                    <a:lnTo>
                      <a:pt x="2139" y="313"/>
                    </a:lnTo>
                    <a:close/>
                    <a:moveTo>
                      <a:pt x="2137" y="316"/>
                    </a:moveTo>
                    <a:lnTo>
                      <a:pt x="2132" y="319"/>
                    </a:lnTo>
                    <a:lnTo>
                      <a:pt x="2127" y="311"/>
                    </a:lnTo>
                    <a:lnTo>
                      <a:pt x="2132" y="308"/>
                    </a:lnTo>
                    <a:lnTo>
                      <a:pt x="2137" y="316"/>
                    </a:lnTo>
                    <a:close/>
                    <a:moveTo>
                      <a:pt x="2125" y="316"/>
                    </a:moveTo>
                    <a:lnTo>
                      <a:pt x="2125" y="313"/>
                    </a:lnTo>
                    <a:lnTo>
                      <a:pt x="2127" y="311"/>
                    </a:lnTo>
                    <a:lnTo>
                      <a:pt x="2130" y="316"/>
                    </a:lnTo>
                    <a:lnTo>
                      <a:pt x="2125" y="316"/>
                    </a:lnTo>
                    <a:close/>
                    <a:moveTo>
                      <a:pt x="2134" y="316"/>
                    </a:moveTo>
                    <a:lnTo>
                      <a:pt x="2134" y="316"/>
                    </a:lnTo>
                    <a:lnTo>
                      <a:pt x="2125" y="316"/>
                    </a:lnTo>
                    <a:lnTo>
                      <a:pt x="2134" y="316"/>
                    </a:lnTo>
                    <a:close/>
                    <a:moveTo>
                      <a:pt x="2134" y="316"/>
                    </a:moveTo>
                    <a:lnTo>
                      <a:pt x="2134" y="321"/>
                    </a:lnTo>
                    <a:lnTo>
                      <a:pt x="2130" y="321"/>
                    </a:lnTo>
                    <a:lnTo>
                      <a:pt x="2130" y="316"/>
                    </a:lnTo>
                    <a:lnTo>
                      <a:pt x="2134" y="316"/>
                    </a:lnTo>
                    <a:close/>
                    <a:moveTo>
                      <a:pt x="2130" y="321"/>
                    </a:moveTo>
                    <a:lnTo>
                      <a:pt x="2125" y="321"/>
                    </a:lnTo>
                    <a:lnTo>
                      <a:pt x="2125" y="313"/>
                    </a:lnTo>
                    <a:lnTo>
                      <a:pt x="2130" y="313"/>
                    </a:lnTo>
                    <a:lnTo>
                      <a:pt x="2130" y="321"/>
                    </a:lnTo>
                    <a:close/>
                    <a:moveTo>
                      <a:pt x="2122" y="316"/>
                    </a:moveTo>
                    <a:lnTo>
                      <a:pt x="2122" y="313"/>
                    </a:lnTo>
                    <a:lnTo>
                      <a:pt x="2125" y="313"/>
                    </a:lnTo>
                    <a:lnTo>
                      <a:pt x="2125" y="316"/>
                    </a:lnTo>
                    <a:lnTo>
                      <a:pt x="2122" y="316"/>
                    </a:lnTo>
                    <a:close/>
                    <a:moveTo>
                      <a:pt x="2130" y="316"/>
                    </a:moveTo>
                    <a:lnTo>
                      <a:pt x="2130" y="321"/>
                    </a:lnTo>
                    <a:lnTo>
                      <a:pt x="2122" y="321"/>
                    </a:lnTo>
                    <a:lnTo>
                      <a:pt x="2122" y="316"/>
                    </a:lnTo>
                    <a:lnTo>
                      <a:pt x="2130" y="316"/>
                    </a:lnTo>
                    <a:close/>
                    <a:moveTo>
                      <a:pt x="2130" y="321"/>
                    </a:moveTo>
                    <a:lnTo>
                      <a:pt x="2130" y="321"/>
                    </a:lnTo>
                    <a:lnTo>
                      <a:pt x="2130" y="324"/>
                    </a:lnTo>
                    <a:lnTo>
                      <a:pt x="2125" y="321"/>
                    </a:lnTo>
                    <a:lnTo>
                      <a:pt x="2130" y="321"/>
                    </a:lnTo>
                    <a:close/>
                    <a:moveTo>
                      <a:pt x="2130" y="324"/>
                    </a:moveTo>
                    <a:lnTo>
                      <a:pt x="2127" y="326"/>
                    </a:lnTo>
                    <a:lnTo>
                      <a:pt x="2120" y="321"/>
                    </a:lnTo>
                    <a:lnTo>
                      <a:pt x="2122" y="316"/>
                    </a:lnTo>
                    <a:lnTo>
                      <a:pt x="2130" y="324"/>
                    </a:lnTo>
                    <a:close/>
                    <a:moveTo>
                      <a:pt x="2127" y="326"/>
                    </a:moveTo>
                    <a:lnTo>
                      <a:pt x="2125" y="326"/>
                    </a:lnTo>
                    <a:lnTo>
                      <a:pt x="2125" y="329"/>
                    </a:lnTo>
                    <a:lnTo>
                      <a:pt x="2122" y="324"/>
                    </a:lnTo>
                    <a:lnTo>
                      <a:pt x="2127" y="326"/>
                    </a:lnTo>
                    <a:close/>
                    <a:moveTo>
                      <a:pt x="2125" y="329"/>
                    </a:moveTo>
                    <a:lnTo>
                      <a:pt x="2120" y="332"/>
                    </a:lnTo>
                    <a:lnTo>
                      <a:pt x="2115" y="324"/>
                    </a:lnTo>
                    <a:lnTo>
                      <a:pt x="2120" y="319"/>
                    </a:lnTo>
                    <a:lnTo>
                      <a:pt x="2125" y="329"/>
                    </a:lnTo>
                    <a:close/>
                    <a:moveTo>
                      <a:pt x="2120" y="332"/>
                    </a:moveTo>
                    <a:lnTo>
                      <a:pt x="2120" y="332"/>
                    </a:lnTo>
                    <a:lnTo>
                      <a:pt x="2118" y="326"/>
                    </a:lnTo>
                    <a:lnTo>
                      <a:pt x="2120" y="332"/>
                    </a:lnTo>
                    <a:close/>
                    <a:moveTo>
                      <a:pt x="2120" y="332"/>
                    </a:moveTo>
                    <a:lnTo>
                      <a:pt x="2115" y="334"/>
                    </a:lnTo>
                    <a:lnTo>
                      <a:pt x="2110" y="326"/>
                    </a:lnTo>
                    <a:lnTo>
                      <a:pt x="2115" y="324"/>
                    </a:lnTo>
                    <a:lnTo>
                      <a:pt x="2120" y="332"/>
                    </a:lnTo>
                    <a:close/>
                    <a:moveTo>
                      <a:pt x="2110" y="326"/>
                    </a:moveTo>
                    <a:lnTo>
                      <a:pt x="2110" y="326"/>
                    </a:lnTo>
                    <a:lnTo>
                      <a:pt x="2113" y="332"/>
                    </a:lnTo>
                    <a:lnTo>
                      <a:pt x="2110" y="326"/>
                    </a:lnTo>
                    <a:close/>
                    <a:moveTo>
                      <a:pt x="2115" y="334"/>
                    </a:moveTo>
                    <a:lnTo>
                      <a:pt x="2113" y="337"/>
                    </a:lnTo>
                    <a:lnTo>
                      <a:pt x="2106" y="329"/>
                    </a:lnTo>
                    <a:lnTo>
                      <a:pt x="2110" y="326"/>
                    </a:lnTo>
                    <a:lnTo>
                      <a:pt x="2115" y="334"/>
                    </a:lnTo>
                    <a:close/>
                    <a:moveTo>
                      <a:pt x="2113" y="337"/>
                    </a:moveTo>
                    <a:lnTo>
                      <a:pt x="2108" y="342"/>
                    </a:lnTo>
                    <a:lnTo>
                      <a:pt x="2103" y="332"/>
                    </a:lnTo>
                    <a:lnTo>
                      <a:pt x="2106" y="329"/>
                    </a:lnTo>
                    <a:lnTo>
                      <a:pt x="2113" y="337"/>
                    </a:lnTo>
                    <a:close/>
                    <a:moveTo>
                      <a:pt x="2108" y="342"/>
                    </a:moveTo>
                    <a:lnTo>
                      <a:pt x="2108" y="342"/>
                    </a:lnTo>
                    <a:lnTo>
                      <a:pt x="2106" y="337"/>
                    </a:lnTo>
                    <a:lnTo>
                      <a:pt x="2108" y="342"/>
                    </a:lnTo>
                    <a:close/>
                    <a:moveTo>
                      <a:pt x="2108" y="342"/>
                    </a:moveTo>
                    <a:lnTo>
                      <a:pt x="2103" y="345"/>
                    </a:lnTo>
                    <a:lnTo>
                      <a:pt x="2099" y="337"/>
                    </a:lnTo>
                    <a:lnTo>
                      <a:pt x="2103" y="332"/>
                    </a:lnTo>
                    <a:lnTo>
                      <a:pt x="2108" y="342"/>
                    </a:lnTo>
                    <a:close/>
                    <a:moveTo>
                      <a:pt x="2103" y="345"/>
                    </a:moveTo>
                    <a:lnTo>
                      <a:pt x="2101" y="345"/>
                    </a:lnTo>
                    <a:lnTo>
                      <a:pt x="2101" y="339"/>
                    </a:lnTo>
                    <a:lnTo>
                      <a:pt x="2103" y="345"/>
                    </a:lnTo>
                    <a:close/>
                    <a:moveTo>
                      <a:pt x="2101" y="345"/>
                    </a:moveTo>
                    <a:lnTo>
                      <a:pt x="2096" y="345"/>
                    </a:lnTo>
                    <a:lnTo>
                      <a:pt x="2096" y="334"/>
                    </a:lnTo>
                    <a:lnTo>
                      <a:pt x="2101" y="334"/>
                    </a:lnTo>
                    <a:lnTo>
                      <a:pt x="2101" y="345"/>
                    </a:lnTo>
                    <a:close/>
                    <a:moveTo>
                      <a:pt x="2094" y="337"/>
                    </a:moveTo>
                    <a:lnTo>
                      <a:pt x="2094" y="334"/>
                    </a:lnTo>
                    <a:lnTo>
                      <a:pt x="2096" y="334"/>
                    </a:lnTo>
                    <a:lnTo>
                      <a:pt x="2096" y="339"/>
                    </a:lnTo>
                    <a:lnTo>
                      <a:pt x="2094" y="337"/>
                    </a:lnTo>
                    <a:close/>
                    <a:moveTo>
                      <a:pt x="2099" y="345"/>
                    </a:moveTo>
                    <a:lnTo>
                      <a:pt x="2094" y="347"/>
                    </a:lnTo>
                    <a:lnTo>
                      <a:pt x="2089" y="339"/>
                    </a:lnTo>
                    <a:lnTo>
                      <a:pt x="2094" y="337"/>
                    </a:lnTo>
                    <a:lnTo>
                      <a:pt x="2099" y="345"/>
                    </a:lnTo>
                    <a:close/>
                    <a:moveTo>
                      <a:pt x="2089" y="339"/>
                    </a:moveTo>
                    <a:lnTo>
                      <a:pt x="2089" y="339"/>
                    </a:lnTo>
                    <a:lnTo>
                      <a:pt x="2091" y="345"/>
                    </a:lnTo>
                    <a:lnTo>
                      <a:pt x="2089" y="339"/>
                    </a:lnTo>
                    <a:close/>
                    <a:moveTo>
                      <a:pt x="2094" y="347"/>
                    </a:moveTo>
                    <a:lnTo>
                      <a:pt x="2091" y="350"/>
                    </a:lnTo>
                    <a:lnTo>
                      <a:pt x="2084" y="342"/>
                    </a:lnTo>
                    <a:lnTo>
                      <a:pt x="2089" y="339"/>
                    </a:lnTo>
                    <a:lnTo>
                      <a:pt x="2094" y="347"/>
                    </a:lnTo>
                    <a:close/>
                    <a:moveTo>
                      <a:pt x="2091" y="350"/>
                    </a:moveTo>
                    <a:lnTo>
                      <a:pt x="2091" y="350"/>
                    </a:lnTo>
                    <a:lnTo>
                      <a:pt x="2089" y="347"/>
                    </a:lnTo>
                    <a:lnTo>
                      <a:pt x="2091" y="350"/>
                    </a:lnTo>
                    <a:close/>
                    <a:moveTo>
                      <a:pt x="2091" y="350"/>
                    </a:moveTo>
                    <a:lnTo>
                      <a:pt x="2087" y="355"/>
                    </a:lnTo>
                    <a:lnTo>
                      <a:pt x="2082" y="347"/>
                    </a:lnTo>
                    <a:lnTo>
                      <a:pt x="2087" y="342"/>
                    </a:lnTo>
                    <a:lnTo>
                      <a:pt x="2091" y="350"/>
                    </a:lnTo>
                    <a:close/>
                    <a:moveTo>
                      <a:pt x="2087" y="355"/>
                    </a:moveTo>
                    <a:lnTo>
                      <a:pt x="2084" y="355"/>
                    </a:lnTo>
                    <a:lnTo>
                      <a:pt x="2084" y="350"/>
                    </a:lnTo>
                    <a:lnTo>
                      <a:pt x="2087" y="355"/>
                    </a:lnTo>
                    <a:close/>
                    <a:moveTo>
                      <a:pt x="2084" y="355"/>
                    </a:moveTo>
                    <a:lnTo>
                      <a:pt x="2079" y="355"/>
                    </a:lnTo>
                    <a:lnTo>
                      <a:pt x="2079" y="345"/>
                    </a:lnTo>
                    <a:lnTo>
                      <a:pt x="2084" y="345"/>
                    </a:lnTo>
                    <a:lnTo>
                      <a:pt x="2084" y="355"/>
                    </a:lnTo>
                    <a:close/>
                    <a:moveTo>
                      <a:pt x="2077" y="347"/>
                    </a:moveTo>
                    <a:lnTo>
                      <a:pt x="2077" y="345"/>
                    </a:lnTo>
                    <a:lnTo>
                      <a:pt x="2079" y="345"/>
                    </a:lnTo>
                    <a:lnTo>
                      <a:pt x="2079" y="350"/>
                    </a:lnTo>
                    <a:lnTo>
                      <a:pt x="2077" y="347"/>
                    </a:lnTo>
                    <a:close/>
                    <a:moveTo>
                      <a:pt x="2082" y="355"/>
                    </a:moveTo>
                    <a:lnTo>
                      <a:pt x="2077" y="358"/>
                    </a:lnTo>
                    <a:lnTo>
                      <a:pt x="2072" y="350"/>
                    </a:lnTo>
                    <a:lnTo>
                      <a:pt x="2077" y="347"/>
                    </a:lnTo>
                    <a:lnTo>
                      <a:pt x="2082" y="355"/>
                    </a:lnTo>
                    <a:close/>
                    <a:moveTo>
                      <a:pt x="2077" y="358"/>
                    </a:moveTo>
                    <a:lnTo>
                      <a:pt x="2077" y="358"/>
                    </a:lnTo>
                    <a:lnTo>
                      <a:pt x="2075" y="358"/>
                    </a:lnTo>
                    <a:lnTo>
                      <a:pt x="2075" y="352"/>
                    </a:lnTo>
                    <a:lnTo>
                      <a:pt x="2077" y="358"/>
                    </a:lnTo>
                    <a:close/>
                    <a:moveTo>
                      <a:pt x="2075" y="358"/>
                    </a:moveTo>
                    <a:lnTo>
                      <a:pt x="2070" y="358"/>
                    </a:lnTo>
                    <a:lnTo>
                      <a:pt x="2070" y="347"/>
                    </a:lnTo>
                    <a:lnTo>
                      <a:pt x="2075" y="347"/>
                    </a:lnTo>
                    <a:lnTo>
                      <a:pt x="2075" y="358"/>
                    </a:lnTo>
                    <a:close/>
                    <a:moveTo>
                      <a:pt x="2067" y="350"/>
                    </a:moveTo>
                    <a:lnTo>
                      <a:pt x="2067" y="347"/>
                    </a:lnTo>
                    <a:lnTo>
                      <a:pt x="2070" y="347"/>
                    </a:lnTo>
                    <a:lnTo>
                      <a:pt x="2070" y="352"/>
                    </a:lnTo>
                    <a:lnTo>
                      <a:pt x="2067" y="350"/>
                    </a:lnTo>
                    <a:close/>
                    <a:moveTo>
                      <a:pt x="2072" y="358"/>
                    </a:moveTo>
                    <a:lnTo>
                      <a:pt x="2067" y="360"/>
                    </a:lnTo>
                    <a:lnTo>
                      <a:pt x="2063" y="352"/>
                    </a:lnTo>
                    <a:lnTo>
                      <a:pt x="2067" y="350"/>
                    </a:lnTo>
                    <a:lnTo>
                      <a:pt x="2072" y="358"/>
                    </a:lnTo>
                    <a:close/>
                    <a:moveTo>
                      <a:pt x="2067" y="360"/>
                    </a:moveTo>
                    <a:lnTo>
                      <a:pt x="2067" y="363"/>
                    </a:lnTo>
                    <a:lnTo>
                      <a:pt x="2065" y="363"/>
                    </a:lnTo>
                    <a:lnTo>
                      <a:pt x="2065" y="358"/>
                    </a:lnTo>
                    <a:lnTo>
                      <a:pt x="2067" y="360"/>
                    </a:lnTo>
                    <a:close/>
                    <a:moveTo>
                      <a:pt x="2065" y="363"/>
                    </a:moveTo>
                    <a:lnTo>
                      <a:pt x="2060" y="363"/>
                    </a:lnTo>
                    <a:lnTo>
                      <a:pt x="2060" y="352"/>
                    </a:lnTo>
                    <a:lnTo>
                      <a:pt x="2065" y="352"/>
                    </a:lnTo>
                    <a:lnTo>
                      <a:pt x="2065" y="363"/>
                    </a:lnTo>
                    <a:close/>
                    <a:moveTo>
                      <a:pt x="2060" y="352"/>
                    </a:moveTo>
                    <a:lnTo>
                      <a:pt x="2060" y="352"/>
                    </a:lnTo>
                    <a:lnTo>
                      <a:pt x="2060" y="358"/>
                    </a:lnTo>
                    <a:lnTo>
                      <a:pt x="2060" y="352"/>
                    </a:lnTo>
                    <a:close/>
                    <a:moveTo>
                      <a:pt x="2063" y="360"/>
                    </a:moveTo>
                    <a:lnTo>
                      <a:pt x="2058" y="363"/>
                    </a:lnTo>
                    <a:lnTo>
                      <a:pt x="2056" y="352"/>
                    </a:lnTo>
                    <a:lnTo>
                      <a:pt x="2060" y="352"/>
                    </a:lnTo>
                    <a:lnTo>
                      <a:pt x="2063" y="360"/>
                    </a:lnTo>
                    <a:close/>
                    <a:moveTo>
                      <a:pt x="2058" y="363"/>
                    </a:moveTo>
                    <a:lnTo>
                      <a:pt x="2058" y="363"/>
                    </a:lnTo>
                    <a:lnTo>
                      <a:pt x="2056" y="363"/>
                    </a:lnTo>
                    <a:lnTo>
                      <a:pt x="2056" y="358"/>
                    </a:lnTo>
                    <a:lnTo>
                      <a:pt x="2058" y="363"/>
                    </a:lnTo>
                    <a:close/>
                    <a:moveTo>
                      <a:pt x="2056" y="363"/>
                    </a:moveTo>
                    <a:lnTo>
                      <a:pt x="2053" y="363"/>
                    </a:lnTo>
                    <a:lnTo>
                      <a:pt x="2053" y="352"/>
                    </a:lnTo>
                    <a:lnTo>
                      <a:pt x="2056" y="352"/>
                    </a:lnTo>
                    <a:lnTo>
                      <a:pt x="2056" y="363"/>
                    </a:lnTo>
                    <a:close/>
                    <a:moveTo>
                      <a:pt x="2053" y="363"/>
                    </a:moveTo>
                    <a:lnTo>
                      <a:pt x="2048" y="363"/>
                    </a:lnTo>
                    <a:lnTo>
                      <a:pt x="2048" y="352"/>
                    </a:lnTo>
                    <a:lnTo>
                      <a:pt x="2053" y="352"/>
                    </a:lnTo>
                    <a:lnTo>
                      <a:pt x="2053" y="363"/>
                    </a:lnTo>
                    <a:close/>
                    <a:moveTo>
                      <a:pt x="2044" y="358"/>
                    </a:moveTo>
                    <a:lnTo>
                      <a:pt x="2044" y="352"/>
                    </a:lnTo>
                    <a:lnTo>
                      <a:pt x="2048" y="352"/>
                    </a:lnTo>
                    <a:lnTo>
                      <a:pt x="2048" y="358"/>
                    </a:lnTo>
                    <a:lnTo>
                      <a:pt x="2044" y="358"/>
                    </a:lnTo>
                    <a:close/>
                    <a:moveTo>
                      <a:pt x="2053" y="358"/>
                    </a:moveTo>
                    <a:lnTo>
                      <a:pt x="2053" y="363"/>
                    </a:lnTo>
                    <a:lnTo>
                      <a:pt x="2044" y="363"/>
                    </a:lnTo>
                    <a:lnTo>
                      <a:pt x="2044" y="358"/>
                    </a:lnTo>
                    <a:lnTo>
                      <a:pt x="2053" y="358"/>
                    </a:lnTo>
                    <a:close/>
                    <a:moveTo>
                      <a:pt x="2053" y="363"/>
                    </a:moveTo>
                    <a:lnTo>
                      <a:pt x="2053" y="365"/>
                    </a:lnTo>
                    <a:lnTo>
                      <a:pt x="2048" y="365"/>
                    </a:lnTo>
                    <a:lnTo>
                      <a:pt x="2048" y="363"/>
                    </a:lnTo>
                    <a:lnTo>
                      <a:pt x="2053" y="363"/>
                    </a:lnTo>
                    <a:close/>
                    <a:moveTo>
                      <a:pt x="2048" y="365"/>
                    </a:moveTo>
                    <a:lnTo>
                      <a:pt x="2044" y="365"/>
                    </a:lnTo>
                    <a:lnTo>
                      <a:pt x="2044" y="358"/>
                    </a:lnTo>
                    <a:lnTo>
                      <a:pt x="2048" y="358"/>
                    </a:lnTo>
                    <a:lnTo>
                      <a:pt x="2048" y="365"/>
                    </a:lnTo>
                    <a:close/>
                    <a:moveTo>
                      <a:pt x="2044" y="365"/>
                    </a:moveTo>
                    <a:lnTo>
                      <a:pt x="2039" y="365"/>
                    </a:lnTo>
                    <a:lnTo>
                      <a:pt x="2039" y="358"/>
                    </a:lnTo>
                    <a:lnTo>
                      <a:pt x="2044" y="358"/>
                    </a:lnTo>
                    <a:lnTo>
                      <a:pt x="2044" y="365"/>
                    </a:lnTo>
                    <a:close/>
                    <a:moveTo>
                      <a:pt x="2039" y="365"/>
                    </a:moveTo>
                    <a:lnTo>
                      <a:pt x="2034" y="365"/>
                    </a:lnTo>
                    <a:lnTo>
                      <a:pt x="2034" y="358"/>
                    </a:lnTo>
                    <a:lnTo>
                      <a:pt x="2039" y="358"/>
                    </a:lnTo>
                    <a:lnTo>
                      <a:pt x="2039" y="365"/>
                    </a:lnTo>
                    <a:close/>
                    <a:moveTo>
                      <a:pt x="2032" y="358"/>
                    </a:moveTo>
                    <a:lnTo>
                      <a:pt x="2034" y="358"/>
                    </a:lnTo>
                    <a:lnTo>
                      <a:pt x="2034" y="363"/>
                    </a:lnTo>
                    <a:lnTo>
                      <a:pt x="2032" y="358"/>
                    </a:lnTo>
                    <a:close/>
                    <a:moveTo>
                      <a:pt x="2039" y="365"/>
                    </a:moveTo>
                    <a:lnTo>
                      <a:pt x="2034" y="368"/>
                    </a:lnTo>
                    <a:lnTo>
                      <a:pt x="2027" y="360"/>
                    </a:lnTo>
                    <a:lnTo>
                      <a:pt x="2032" y="358"/>
                    </a:lnTo>
                    <a:lnTo>
                      <a:pt x="2039" y="365"/>
                    </a:lnTo>
                    <a:close/>
                    <a:moveTo>
                      <a:pt x="2034" y="368"/>
                    </a:moveTo>
                    <a:lnTo>
                      <a:pt x="2032" y="371"/>
                    </a:lnTo>
                    <a:lnTo>
                      <a:pt x="2032" y="365"/>
                    </a:lnTo>
                    <a:lnTo>
                      <a:pt x="2034" y="368"/>
                    </a:lnTo>
                    <a:close/>
                    <a:moveTo>
                      <a:pt x="2032" y="371"/>
                    </a:moveTo>
                    <a:lnTo>
                      <a:pt x="2027" y="371"/>
                    </a:lnTo>
                    <a:lnTo>
                      <a:pt x="2027" y="360"/>
                    </a:lnTo>
                    <a:lnTo>
                      <a:pt x="2032" y="360"/>
                    </a:lnTo>
                    <a:lnTo>
                      <a:pt x="2032" y="371"/>
                    </a:lnTo>
                    <a:close/>
                    <a:moveTo>
                      <a:pt x="2027" y="371"/>
                    </a:moveTo>
                    <a:lnTo>
                      <a:pt x="2022" y="371"/>
                    </a:lnTo>
                    <a:lnTo>
                      <a:pt x="2022" y="360"/>
                    </a:lnTo>
                    <a:lnTo>
                      <a:pt x="2027" y="360"/>
                    </a:lnTo>
                    <a:lnTo>
                      <a:pt x="2027" y="371"/>
                    </a:lnTo>
                    <a:close/>
                    <a:moveTo>
                      <a:pt x="2022" y="371"/>
                    </a:moveTo>
                    <a:lnTo>
                      <a:pt x="2017" y="371"/>
                    </a:lnTo>
                    <a:lnTo>
                      <a:pt x="2017" y="360"/>
                    </a:lnTo>
                    <a:lnTo>
                      <a:pt x="2022" y="360"/>
                    </a:lnTo>
                    <a:lnTo>
                      <a:pt x="2022" y="371"/>
                    </a:lnTo>
                    <a:close/>
                    <a:moveTo>
                      <a:pt x="2015" y="360"/>
                    </a:moveTo>
                    <a:lnTo>
                      <a:pt x="2017" y="360"/>
                    </a:lnTo>
                    <a:lnTo>
                      <a:pt x="2017" y="365"/>
                    </a:lnTo>
                    <a:lnTo>
                      <a:pt x="2015" y="360"/>
                    </a:lnTo>
                    <a:close/>
                    <a:moveTo>
                      <a:pt x="2022" y="368"/>
                    </a:moveTo>
                    <a:lnTo>
                      <a:pt x="2017" y="373"/>
                    </a:lnTo>
                    <a:lnTo>
                      <a:pt x="2013" y="363"/>
                    </a:lnTo>
                    <a:lnTo>
                      <a:pt x="2015" y="360"/>
                    </a:lnTo>
                    <a:lnTo>
                      <a:pt x="2022" y="368"/>
                    </a:lnTo>
                    <a:close/>
                    <a:moveTo>
                      <a:pt x="2017" y="373"/>
                    </a:moveTo>
                    <a:lnTo>
                      <a:pt x="2015" y="373"/>
                    </a:lnTo>
                    <a:lnTo>
                      <a:pt x="2015" y="368"/>
                    </a:lnTo>
                    <a:lnTo>
                      <a:pt x="2017" y="373"/>
                    </a:lnTo>
                    <a:close/>
                    <a:moveTo>
                      <a:pt x="2015" y="373"/>
                    </a:moveTo>
                    <a:lnTo>
                      <a:pt x="2010" y="373"/>
                    </a:lnTo>
                    <a:lnTo>
                      <a:pt x="2010" y="363"/>
                    </a:lnTo>
                    <a:lnTo>
                      <a:pt x="2015" y="363"/>
                    </a:lnTo>
                    <a:lnTo>
                      <a:pt x="2015" y="373"/>
                    </a:lnTo>
                    <a:close/>
                    <a:moveTo>
                      <a:pt x="2010" y="373"/>
                    </a:moveTo>
                    <a:lnTo>
                      <a:pt x="2005" y="373"/>
                    </a:lnTo>
                    <a:lnTo>
                      <a:pt x="2005" y="363"/>
                    </a:lnTo>
                    <a:lnTo>
                      <a:pt x="2010" y="363"/>
                    </a:lnTo>
                    <a:lnTo>
                      <a:pt x="2010" y="373"/>
                    </a:lnTo>
                    <a:close/>
                    <a:moveTo>
                      <a:pt x="2005" y="373"/>
                    </a:moveTo>
                    <a:lnTo>
                      <a:pt x="2001" y="373"/>
                    </a:lnTo>
                    <a:lnTo>
                      <a:pt x="2001" y="363"/>
                    </a:lnTo>
                    <a:lnTo>
                      <a:pt x="2005" y="363"/>
                    </a:lnTo>
                    <a:lnTo>
                      <a:pt x="2005" y="373"/>
                    </a:lnTo>
                    <a:close/>
                    <a:moveTo>
                      <a:pt x="2001" y="373"/>
                    </a:moveTo>
                    <a:lnTo>
                      <a:pt x="1996" y="373"/>
                    </a:lnTo>
                    <a:lnTo>
                      <a:pt x="1996" y="363"/>
                    </a:lnTo>
                    <a:lnTo>
                      <a:pt x="2001" y="363"/>
                    </a:lnTo>
                    <a:lnTo>
                      <a:pt x="2001" y="373"/>
                    </a:lnTo>
                    <a:close/>
                    <a:moveTo>
                      <a:pt x="1996" y="373"/>
                    </a:moveTo>
                    <a:lnTo>
                      <a:pt x="1991" y="373"/>
                    </a:lnTo>
                    <a:lnTo>
                      <a:pt x="1991" y="363"/>
                    </a:lnTo>
                    <a:lnTo>
                      <a:pt x="1996" y="363"/>
                    </a:lnTo>
                    <a:lnTo>
                      <a:pt x="1996" y="373"/>
                    </a:lnTo>
                    <a:close/>
                    <a:moveTo>
                      <a:pt x="1991" y="373"/>
                    </a:moveTo>
                    <a:lnTo>
                      <a:pt x="1986" y="373"/>
                    </a:lnTo>
                    <a:lnTo>
                      <a:pt x="1986" y="363"/>
                    </a:lnTo>
                    <a:lnTo>
                      <a:pt x="1991" y="363"/>
                    </a:lnTo>
                    <a:lnTo>
                      <a:pt x="1991" y="373"/>
                    </a:lnTo>
                    <a:close/>
                    <a:moveTo>
                      <a:pt x="1986" y="373"/>
                    </a:moveTo>
                    <a:lnTo>
                      <a:pt x="1984" y="373"/>
                    </a:lnTo>
                    <a:lnTo>
                      <a:pt x="1984" y="363"/>
                    </a:lnTo>
                    <a:lnTo>
                      <a:pt x="1986" y="363"/>
                    </a:lnTo>
                    <a:lnTo>
                      <a:pt x="1986" y="373"/>
                    </a:lnTo>
                    <a:close/>
                    <a:moveTo>
                      <a:pt x="1984" y="373"/>
                    </a:moveTo>
                    <a:lnTo>
                      <a:pt x="1979" y="373"/>
                    </a:lnTo>
                    <a:lnTo>
                      <a:pt x="1979" y="363"/>
                    </a:lnTo>
                    <a:lnTo>
                      <a:pt x="1984" y="363"/>
                    </a:lnTo>
                    <a:lnTo>
                      <a:pt x="1984" y="373"/>
                    </a:lnTo>
                    <a:close/>
                    <a:moveTo>
                      <a:pt x="923" y="526"/>
                    </a:moveTo>
                    <a:lnTo>
                      <a:pt x="918" y="523"/>
                    </a:lnTo>
                    <a:lnTo>
                      <a:pt x="923" y="516"/>
                    </a:lnTo>
                    <a:lnTo>
                      <a:pt x="927" y="518"/>
                    </a:lnTo>
                    <a:lnTo>
                      <a:pt x="923" y="526"/>
                    </a:lnTo>
                    <a:close/>
                    <a:moveTo>
                      <a:pt x="920" y="513"/>
                    </a:moveTo>
                    <a:lnTo>
                      <a:pt x="923" y="513"/>
                    </a:lnTo>
                    <a:lnTo>
                      <a:pt x="923" y="516"/>
                    </a:lnTo>
                    <a:lnTo>
                      <a:pt x="920" y="518"/>
                    </a:lnTo>
                    <a:lnTo>
                      <a:pt x="920" y="513"/>
                    </a:lnTo>
                    <a:close/>
                    <a:moveTo>
                      <a:pt x="920" y="523"/>
                    </a:moveTo>
                    <a:lnTo>
                      <a:pt x="911" y="523"/>
                    </a:lnTo>
                    <a:lnTo>
                      <a:pt x="911" y="513"/>
                    </a:lnTo>
                    <a:lnTo>
                      <a:pt x="920" y="513"/>
                    </a:lnTo>
                    <a:lnTo>
                      <a:pt x="920" y="523"/>
                    </a:lnTo>
                    <a:close/>
                    <a:moveTo>
                      <a:pt x="911" y="523"/>
                    </a:moveTo>
                    <a:lnTo>
                      <a:pt x="908" y="523"/>
                    </a:lnTo>
                    <a:lnTo>
                      <a:pt x="908" y="513"/>
                    </a:lnTo>
                    <a:lnTo>
                      <a:pt x="911" y="513"/>
                    </a:lnTo>
                    <a:lnTo>
                      <a:pt x="911" y="523"/>
                    </a:lnTo>
                    <a:close/>
                    <a:moveTo>
                      <a:pt x="908" y="523"/>
                    </a:moveTo>
                    <a:lnTo>
                      <a:pt x="904" y="523"/>
                    </a:lnTo>
                    <a:lnTo>
                      <a:pt x="904" y="513"/>
                    </a:lnTo>
                    <a:lnTo>
                      <a:pt x="908" y="513"/>
                    </a:lnTo>
                    <a:lnTo>
                      <a:pt x="908" y="523"/>
                    </a:lnTo>
                    <a:close/>
                    <a:moveTo>
                      <a:pt x="904" y="523"/>
                    </a:moveTo>
                    <a:lnTo>
                      <a:pt x="899" y="523"/>
                    </a:lnTo>
                    <a:lnTo>
                      <a:pt x="899" y="513"/>
                    </a:lnTo>
                    <a:lnTo>
                      <a:pt x="904" y="513"/>
                    </a:lnTo>
                    <a:lnTo>
                      <a:pt x="904" y="523"/>
                    </a:lnTo>
                    <a:close/>
                    <a:moveTo>
                      <a:pt x="899" y="523"/>
                    </a:moveTo>
                    <a:lnTo>
                      <a:pt x="894" y="523"/>
                    </a:lnTo>
                    <a:lnTo>
                      <a:pt x="894" y="513"/>
                    </a:lnTo>
                    <a:lnTo>
                      <a:pt x="899" y="513"/>
                    </a:lnTo>
                    <a:lnTo>
                      <a:pt x="899" y="523"/>
                    </a:lnTo>
                    <a:close/>
                    <a:moveTo>
                      <a:pt x="894" y="523"/>
                    </a:moveTo>
                    <a:lnTo>
                      <a:pt x="892" y="523"/>
                    </a:lnTo>
                    <a:lnTo>
                      <a:pt x="892" y="513"/>
                    </a:lnTo>
                    <a:lnTo>
                      <a:pt x="894" y="513"/>
                    </a:lnTo>
                    <a:lnTo>
                      <a:pt x="894" y="523"/>
                    </a:lnTo>
                    <a:close/>
                    <a:moveTo>
                      <a:pt x="892" y="523"/>
                    </a:moveTo>
                    <a:lnTo>
                      <a:pt x="887" y="523"/>
                    </a:lnTo>
                    <a:lnTo>
                      <a:pt x="887" y="513"/>
                    </a:lnTo>
                    <a:lnTo>
                      <a:pt x="892" y="513"/>
                    </a:lnTo>
                    <a:lnTo>
                      <a:pt x="892" y="523"/>
                    </a:lnTo>
                    <a:close/>
                    <a:moveTo>
                      <a:pt x="887" y="523"/>
                    </a:moveTo>
                    <a:lnTo>
                      <a:pt x="884" y="523"/>
                    </a:lnTo>
                    <a:lnTo>
                      <a:pt x="887" y="518"/>
                    </a:lnTo>
                    <a:lnTo>
                      <a:pt x="887" y="523"/>
                    </a:lnTo>
                    <a:close/>
                    <a:moveTo>
                      <a:pt x="884" y="523"/>
                    </a:moveTo>
                    <a:lnTo>
                      <a:pt x="880" y="521"/>
                    </a:lnTo>
                    <a:lnTo>
                      <a:pt x="884" y="510"/>
                    </a:lnTo>
                    <a:lnTo>
                      <a:pt x="889" y="516"/>
                    </a:lnTo>
                    <a:lnTo>
                      <a:pt x="884" y="523"/>
                    </a:lnTo>
                    <a:close/>
                    <a:moveTo>
                      <a:pt x="882" y="510"/>
                    </a:moveTo>
                    <a:lnTo>
                      <a:pt x="882" y="510"/>
                    </a:lnTo>
                    <a:lnTo>
                      <a:pt x="884" y="510"/>
                    </a:lnTo>
                    <a:lnTo>
                      <a:pt x="882" y="516"/>
                    </a:lnTo>
                    <a:lnTo>
                      <a:pt x="882" y="510"/>
                    </a:lnTo>
                    <a:close/>
                    <a:moveTo>
                      <a:pt x="882" y="521"/>
                    </a:moveTo>
                    <a:lnTo>
                      <a:pt x="877" y="521"/>
                    </a:lnTo>
                    <a:lnTo>
                      <a:pt x="877" y="510"/>
                    </a:lnTo>
                    <a:lnTo>
                      <a:pt x="882" y="510"/>
                    </a:lnTo>
                    <a:lnTo>
                      <a:pt x="882" y="521"/>
                    </a:lnTo>
                    <a:close/>
                    <a:moveTo>
                      <a:pt x="877" y="521"/>
                    </a:moveTo>
                    <a:lnTo>
                      <a:pt x="875" y="521"/>
                    </a:lnTo>
                    <a:lnTo>
                      <a:pt x="875" y="510"/>
                    </a:lnTo>
                    <a:lnTo>
                      <a:pt x="877" y="510"/>
                    </a:lnTo>
                    <a:lnTo>
                      <a:pt x="877" y="521"/>
                    </a:lnTo>
                    <a:close/>
                    <a:moveTo>
                      <a:pt x="875" y="521"/>
                    </a:moveTo>
                    <a:lnTo>
                      <a:pt x="870" y="521"/>
                    </a:lnTo>
                    <a:lnTo>
                      <a:pt x="870" y="516"/>
                    </a:lnTo>
                    <a:lnTo>
                      <a:pt x="875" y="516"/>
                    </a:lnTo>
                    <a:lnTo>
                      <a:pt x="875" y="521"/>
                    </a:lnTo>
                    <a:close/>
                    <a:moveTo>
                      <a:pt x="870" y="516"/>
                    </a:moveTo>
                    <a:lnTo>
                      <a:pt x="870" y="513"/>
                    </a:lnTo>
                    <a:lnTo>
                      <a:pt x="880" y="513"/>
                    </a:lnTo>
                    <a:lnTo>
                      <a:pt x="880" y="516"/>
                    </a:lnTo>
                    <a:lnTo>
                      <a:pt x="870" y="516"/>
                    </a:lnTo>
                    <a:close/>
                    <a:moveTo>
                      <a:pt x="875" y="510"/>
                    </a:moveTo>
                    <a:lnTo>
                      <a:pt x="880" y="510"/>
                    </a:lnTo>
                    <a:lnTo>
                      <a:pt x="880" y="513"/>
                    </a:lnTo>
                    <a:lnTo>
                      <a:pt x="875" y="513"/>
                    </a:lnTo>
                    <a:lnTo>
                      <a:pt x="875" y="510"/>
                    </a:lnTo>
                    <a:close/>
                    <a:moveTo>
                      <a:pt x="875" y="518"/>
                    </a:moveTo>
                    <a:lnTo>
                      <a:pt x="870" y="518"/>
                    </a:lnTo>
                    <a:lnTo>
                      <a:pt x="870" y="510"/>
                    </a:lnTo>
                    <a:lnTo>
                      <a:pt x="875" y="510"/>
                    </a:lnTo>
                    <a:lnTo>
                      <a:pt x="875" y="518"/>
                    </a:lnTo>
                    <a:close/>
                    <a:moveTo>
                      <a:pt x="870" y="518"/>
                    </a:moveTo>
                    <a:lnTo>
                      <a:pt x="865" y="518"/>
                    </a:lnTo>
                    <a:lnTo>
                      <a:pt x="865" y="510"/>
                    </a:lnTo>
                    <a:lnTo>
                      <a:pt x="870" y="510"/>
                    </a:lnTo>
                    <a:lnTo>
                      <a:pt x="870" y="518"/>
                    </a:lnTo>
                    <a:close/>
                    <a:moveTo>
                      <a:pt x="865" y="518"/>
                    </a:moveTo>
                    <a:lnTo>
                      <a:pt x="863" y="518"/>
                    </a:lnTo>
                    <a:lnTo>
                      <a:pt x="865" y="513"/>
                    </a:lnTo>
                    <a:lnTo>
                      <a:pt x="865" y="518"/>
                    </a:lnTo>
                    <a:close/>
                    <a:moveTo>
                      <a:pt x="863" y="518"/>
                    </a:moveTo>
                    <a:lnTo>
                      <a:pt x="858" y="516"/>
                    </a:lnTo>
                    <a:lnTo>
                      <a:pt x="863" y="508"/>
                    </a:lnTo>
                    <a:lnTo>
                      <a:pt x="868" y="510"/>
                    </a:lnTo>
                    <a:lnTo>
                      <a:pt x="863" y="518"/>
                    </a:lnTo>
                    <a:close/>
                    <a:moveTo>
                      <a:pt x="863" y="508"/>
                    </a:moveTo>
                    <a:lnTo>
                      <a:pt x="863" y="508"/>
                    </a:lnTo>
                    <a:lnTo>
                      <a:pt x="861" y="510"/>
                    </a:lnTo>
                    <a:lnTo>
                      <a:pt x="863" y="508"/>
                    </a:lnTo>
                    <a:close/>
                    <a:moveTo>
                      <a:pt x="858" y="516"/>
                    </a:moveTo>
                    <a:lnTo>
                      <a:pt x="853" y="510"/>
                    </a:lnTo>
                    <a:lnTo>
                      <a:pt x="858" y="503"/>
                    </a:lnTo>
                    <a:lnTo>
                      <a:pt x="863" y="508"/>
                    </a:lnTo>
                    <a:lnTo>
                      <a:pt x="858" y="516"/>
                    </a:lnTo>
                    <a:close/>
                    <a:moveTo>
                      <a:pt x="858" y="503"/>
                    </a:moveTo>
                    <a:lnTo>
                      <a:pt x="858" y="503"/>
                    </a:lnTo>
                    <a:lnTo>
                      <a:pt x="856" y="508"/>
                    </a:lnTo>
                    <a:lnTo>
                      <a:pt x="858" y="503"/>
                    </a:lnTo>
                    <a:close/>
                    <a:moveTo>
                      <a:pt x="853" y="510"/>
                    </a:moveTo>
                    <a:lnTo>
                      <a:pt x="849" y="508"/>
                    </a:lnTo>
                    <a:lnTo>
                      <a:pt x="853" y="500"/>
                    </a:lnTo>
                    <a:lnTo>
                      <a:pt x="858" y="503"/>
                    </a:lnTo>
                    <a:lnTo>
                      <a:pt x="853" y="510"/>
                    </a:lnTo>
                    <a:close/>
                    <a:moveTo>
                      <a:pt x="849" y="508"/>
                    </a:moveTo>
                    <a:lnTo>
                      <a:pt x="846" y="508"/>
                    </a:lnTo>
                    <a:lnTo>
                      <a:pt x="846" y="505"/>
                    </a:lnTo>
                    <a:lnTo>
                      <a:pt x="851" y="505"/>
                    </a:lnTo>
                    <a:lnTo>
                      <a:pt x="849" y="508"/>
                    </a:lnTo>
                    <a:close/>
                    <a:moveTo>
                      <a:pt x="846" y="505"/>
                    </a:moveTo>
                    <a:lnTo>
                      <a:pt x="846" y="500"/>
                    </a:lnTo>
                    <a:lnTo>
                      <a:pt x="856" y="500"/>
                    </a:lnTo>
                    <a:lnTo>
                      <a:pt x="856" y="505"/>
                    </a:lnTo>
                    <a:lnTo>
                      <a:pt x="846" y="505"/>
                    </a:lnTo>
                    <a:close/>
                    <a:moveTo>
                      <a:pt x="851" y="495"/>
                    </a:moveTo>
                    <a:lnTo>
                      <a:pt x="856" y="495"/>
                    </a:lnTo>
                    <a:lnTo>
                      <a:pt x="856" y="500"/>
                    </a:lnTo>
                    <a:lnTo>
                      <a:pt x="851" y="500"/>
                    </a:lnTo>
                    <a:lnTo>
                      <a:pt x="851" y="495"/>
                    </a:lnTo>
                    <a:close/>
                    <a:moveTo>
                      <a:pt x="851" y="505"/>
                    </a:moveTo>
                    <a:lnTo>
                      <a:pt x="846" y="505"/>
                    </a:lnTo>
                    <a:lnTo>
                      <a:pt x="846" y="495"/>
                    </a:lnTo>
                    <a:lnTo>
                      <a:pt x="851" y="495"/>
                    </a:lnTo>
                    <a:lnTo>
                      <a:pt x="851" y="505"/>
                    </a:lnTo>
                    <a:close/>
                    <a:moveTo>
                      <a:pt x="846" y="505"/>
                    </a:moveTo>
                    <a:lnTo>
                      <a:pt x="841" y="505"/>
                    </a:lnTo>
                    <a:lnTo>
                      <a:pt x="841" y="500"/>
                    </a:lnTo>
                    <a:lnTo>
                      <a:pt x="846" y="500"/>
                    </a:lnTo>
                    <a:lnTo>
                      <a:pt x="846" y="505"/>
                    </a:lnTo>
                    <a:close/>
                    <a:moveTo>
                      <a:pt x="841" y="500"/>
                    </a:moveTo>
                    <a:lnTo>
                      <a:pt x="841" y="498"/>
                    </a:lnTo>
                    <a:lnTo>
                      <a:pt x="851" y="498"/>
                    </a:lnTo>
                    <a:lnTo>
                      <a:pt x="851" y="500"/>
                    </a:lnTo>
                    <a:lnTo>
                      <a:pt x="841" y="500"/>
                    </a:lnTo>
                    <a:close/>
                    <a:moveTo>
                      <a:pt x="849" y="495"/>
                    </a:moveTo>
                    <a:lnTo>
                      <a:pt x="851" y="495"/>
                    </a:lnTo>
                    <a:lnTo>
                      <a:pt x="851" y="498"/>
                    </a:lnTo>
                    <a:lnTo>
                      <a:pt x="846" y="498"/>
                    </a:lnTo>
                    <a:lnTo>
                      <a:pt x="849" y="495"/>
                    </a:lnTo>
                    <a:close/>
                    <a:moveTo>
                      <a:pt x="844" y="503"/>
                    </a:moveTo>
                    <a:lnTo>
                      <a:pt x="839" y="498"/>
                    </a:lnTo>
                    <a:lnTo>
                      <a:pt x="844" y="490"/>
                    </a:lnTo>
                    <a:lnTo>
                      <a:pt x="849" y="495"/>
                    </a:lnTo>
                    <a:lnTo>
                      <a:pt x="844" y="503"/>
                    </a:lnTo>
                    <a:close/>
                    <a:moveTo>
                      <a:pt x="839" y="498"/>
                    </a:moveTo>
                    <a:lnTo>
                      <a:pt x="837" y="498"/>
                    </a:lnTo>
                    <a:lnTo>
                      <a:pt x="837" y="495"/>
                    </a:lnTo>
                    <a:lnTo>
                      <a:pt x="841" y="495"/>
                    </a:lnTo>
                    <a:lnTo>
                      <a:pt x="839" y="498"/>
                    </a:lnTo>
                    <a:close/>
                    <a:moveTo>
                      <a:pt x="837" y="495"/>
                    </a:moveTo>
                    <a:lnTo>
                      <a:pt x="837" y="492"/>
                    </a:lnTo>
                    <a:lnTo>
                      <a:pt x="846" y="492"/>
                    </a:lnTo>
                    <a:lnTo>
                      <a:pt x="846" y="495"/>
                    </a:lnTo>
                    <a:lnTo>
                      <a:pt x="837" y="495"/>
                    </a:lnTo>
                    <a:close/>
                    <a:moveTo>
                      <a:pt x="846" y="487"/>
                    </a:moveTo>
                    <a:lnTo>
                      <a:pt x="846" y="490"/>
                    </a:lnTo>
                    <a:lnTo>
                      <a:pt x="846" y="492"/>
                    </a:lnTo>
                    <a:lnTo>
                      <a:pt x="841" y="492"/>
                    </a:lnTo>
                    <a:lnTo>
                      <a:pt x="846" y="487"/>
                    </a:lnTo>
                    <a:close/>
                    <a:moveTo>
                      <a:pt x="839" y="495"/>
                    </a:moveTo>
                    <a:lnTo>
                      <a:pt x="837" y="492"/>
                    </a:lnTo>
                    <a:lnTo>
                      <a:pt x="841" y="485"/>
                    </a:lnTo>
                    <a:lnTo>
                      <a:pt x="846" y="487"/>
                    </a:lnTo>
                    <a:lnTo>
                      <a:pt x="839" y="495"/>
                    </a:lnTo>
                    <a:close/>
                    <a:moveTo>
                      <a:pt x="837" y="492"/>
                    </a:moveTo>
                    <a:lnTo>
                      <a:pt x="834" y="490"/>
                    </a:lnTo>
                    <a:lnTo>
                      <a:pt x="834" y="487"/>
                    </a:lnTo>
                    <a:lnTo>
                      <a:pt x="839" y="487"/>
                    </a:lnTo>
                    <a:lnTo>
                      <a:pt x="837" y="492"/>
                    </a:lnTo>
                    <a:close/>
                    <a:moveTo>
                      <a:pt x="834" y="487"/>
                    </a:moveTo>
                    <a:lnTo>
                      <a:pt x="834" y="485"/>
                    </a:lnTo>
                    <a:lnTo>
                      <a:pt x="844" y="485"/>
                    </a:lnTo>
                    <a:lnTo>
                      <a:pt x="844" y="487"/>
                    </a:lnTo>
                    <a:lnTo>
                      <a:pt x="834" y="487"/>
                    </a:lnTo>
                    <a:close/>
                    <a:moveTo>
                      <a:pt x="834" y="485"/>
                    </a:moveTo>
                    <a:lnTo>
                      <a:pt x="834" y="482"/>
                    </a:lnTo>
                    <a:lnTo>
                      <a:pt x="844" y="482"/>
                    </a:lnTo>
                    <a:lnTo>
                      <a:pt x="844" y="485"/>
                    </a:lnTo>
                    <a:lnTo>
                      <a:pt x="834" y="485"/>
                    </a:lnTo>
                    <a:close/>
                    <a:moveTo>
                      <a:pt x="834" y="482"/>
                    </a:moveTo>
                    <a:lnTo>
                      <a:pt x="834" y="477"/>
                    </a:lnTo>
                    <a:lnTo>
                      <a:pt x="844" y="477"/>
                    </a:lnTo>
                    <a:lnTo>
                      <a:pt x="844" y="482"/>
                    </a:lnTo>
                    <a:lnTo>
                      <a:pt x="834" y="482"/>
                    </a:lnTo>
                    <a:close/>
                    <a:moveTo>
                      <a:pt x="834" y="477"/>
                    </a:moveTo>
                    <a:lnTo>
                      <a:pt x="834" y="477"/>
                    </a:lnTo>
                    <a:lnTo>
                      <a:pt x="844" y="477"/>
                    </a:lnTo>
                    <a:lnTo>
                      <a:pt x="834" y="477"/>
                    </a:lnTo>
                    <a:close/>
                    <a:moveTo>
                      <a:pt x="834" y="477"/>
                    </a:moveTo>
                    <a:lnTo>
                      <a:pt x="834" y="474"/>
                    </a:lnTo>
                    <a:lnTo>
                      <a:pt x="844" y="474"/>
                    </a:lnTo>
                    <a:lnTo>
                      <a:pt x="844" y="477"/>
                    </a:lnTo>
                    <a:lnTo>
                      <a:pt x="834" y="477"/>
                    </a:lnTo>
                    <a:close/>
                    <a:moveTo>
                      <a:pt x="834" y="474"/>
                    </a:moveTo>
                    <a:lnTo>
                      <a:pt x="834" y="469"/>
                    </a:lnTo>
                    <a:lnTo>
                      <a:pt x="844" y="469"/>
                    </a:lnTo>
                    <a:lnTo>
                      <a:pt x="844" y="474"/>
                    </a:lnTo>
                    <a:lnTo>
                      <a:pt x="834" y="474"/>
                    </a:lnTo>
                    <a:close/>
                    <a:moveTo>
                      <a:pt x="834" y="469"/>
                    </a:moveTo>
                    <a:lnTo>
                      <a:pt x="834" y="466"/>
                    </a:lnTo>
                    <a:lnTo>
                      <a:pt x="844" y="466"/>
                    </a:lnTo>
                    <a:lnTo>
                      <a:pt x="844" y="469"/>
                    </a:lnTo>
                    <a:lnTo>
                      <a:pt x="834" y="469"/>
                    </a:lnTo>
                    <a:close/>
                    <a:moveTo>
                      <a:pt x="834" y="466"/>
                    </a:moveTo>
                    <a:lnTo>
                      <a:pt x="834" y="464"/>
                    </a:lnTo>
                    <a:lnTo>
                      <a:pt x="844" y="464"/>
                    </a:lnTo>
                    <a:lnTo>
                      <a:pt x="844" y="466"/>
                    </a:lnTo>
                    <a:lnTo>
                      <a:pt x="834" y="466"/>
                    </a:lnTo>
                    <a:close/>
                    <a:moveTo>
                      <a:pt x="834" y="464"/>
                    </a:moveTo>
                    <a:lnTo>
                      <a:pt x="834" y="461"/>
                    </a:lnTo>
                    <a:lnTo>
                      <a:pt x="844" y="461"/>
                    </a:lnTo>
                    <a:lnTo>
                      <a:pt x="844" y="464"/>
                    </a:lnTo>
                    <a:lnTo>
                      <a:pt x="834" y="464"/>
                    </a:lnTo>
                    <a:close/>
                    <a:moveTo>
                      <a:pt x="834" y="461"/>
                    </a:moveTo>
                    <a:lnTo>
                      <a:pt x="834" y="456"/>
                    </a:lnTo>
                    <a:lnTo>
                      <a:pt x="844" y="456"/>
                    </a:lnTo>
                    <a:lnTo>
                      <a:pt x="844" y="461"/>
                    </a:lnTo>
                    <a:lnTo>
                      <a:pt x="834" y="461"/>
                    </a:lnTo>
                    <a:close/>
                    <a:moveTo>
                      <a:pt x="834" y="456"/>
                    </a:moveTo>
                    <a:lnTo>
                      <a:pt x="834" y="453"/>
                    </a:lnTo>
                    <a:lnTo>
                      <a:pt x="837" y="453"/>
                    </a:lnTo>
                    <a:lnTo>
                      <a:pt x="839" y="456"/>
                    </a:lnTo>
                    <a:lnTo>
                      <a:pt x="834" y="456"/>
                    </a:lnTo>
                    <a:close/>
                    <a:moveTo>
                      <a:pt x="837" y="453"/>
                    </a:moveTo>
                    <a:lnTo>
                      <a:pt x="839" y="451"/>
                    </a:lnTo>
                    <a:lnTo>
                      <a:pt x="846" y="456"/>
                    </a:lnTo>
                    <a:lnTo>
                      <a:pt x="841" y="461"/>
                    </a:lnTo>
                    <a:lnTo>
                      <a:pt x="837" y="453"/>
                    </a:lnTo>
                    <a:close/>
                    <a:moveTo>
                      <a:pt x="846" y="453"/>
                    </a:moveTo>
                    <a:lnTo>
                      <a:pt x="846" y="456"/>
                    </a:lnTo>
                    <a:lnTo>
                      <a:pt x="841" y="453"/>
                    </a:lnTo>
                    <a:lnTo>
                      <a:pt x="846" y="453"/>
                    </a:lnTo>
                    <a:close/>
                    <a:moveTo>
                      <a:pt x="837" y="453"/>
                    </a:moveTo>
                    <a:lnTo>
                      <a:pt x="837" y="451"/>
                    </a:lnTo>
                    <a:lnTo>
                      <a:pt x="846" y="451"/>
                    </a:lnTo>
                    <a:lnTo>
                      <a:pt x="846" y="453"/>
                    </a:lnTo>
                    <a:lnTo>
                      <a:pt x="837" y="453"/>
                    </a:lnTo>
                    <a:close/>
                    <a:moveTo>
                      <a:pt x="837" y="451"/>
                    </a:moveTo>
                    <a:lnTo>
                      <a:pt x="837" y="446"/>
                    </a:lnTo>
                    <a:lnTo>
                      <a:pt x="846" y="446"/>
                    </a:lnTo>
                    <a:lnTo>
                      <a:pt x="846" y="451"/>
                    </a:lnTo>
                    <a:lnTo>
                      <a:pt x="837" y="451"/>
                    </a:lnTo>
                    <a:close/>
                    <a:moveTo>
                      <a:pt x="837" y="446"/>
                    </a:moveTo>
                    <a:lnTo>
                      <a:pt x="837" y="443"/>
                    </a:lnTo>
                    <a:lnTo>
                      <a:pt x="841" y="443"/>
                    </a:lnTo>
                    <a:lnTo>
                      <a:pt x="841" y="446"/>
                    </a:lnTo>
                    <a:lnTo>
                      <a:pt x="837" y="446"/>
                    </a:lnTo>
                    <a:close/>
                    <a:moveTo>
                      <a:pt x="841" y="443"/>
                    </a:moveTo>
                    <a:lnTo>
                      <a:pt x="846" y="443"/>
                    </a:lnTo>
                    <a:lnTo>
                      <a:pt x="846" y="451"/>
                    </a:lnTo>
                    <a:lnTo>
                      <a:pt x="841" y="451"/>
                    </a:lnTo>
                    <a:lnTo>
                      <a:pt x="841" y="443"/>
                    </a:lnTo>
                    <a:close/>
                    <a:moveTo>
                      <a:pt x="851" y="446"/>
                    </a:moveTo>
                    <a:lnTo>
                      <a:pt x="851" y="451"/>
                    </a:lnTo>
                    <a:lnTo>
                      <a:pt x="846" y="451"/>
                    </a:lnTo>
                    <a:lnTo>
                      <a:pt x="846" y="446"/>
                    </a:lnTo>
                    <a:lnTo>
                      <a:pt x="851" y="446"/>
                    </a:lnTo>
                    <a:close/>
                    <a:moveTo>
                      <a:pt x="841" y="446"/>
                    </a:moveTo>
                    <a:lnTo>
                      <a:pt x="841" y="443"/>
                    </a:lnTo>
                    <a:lnTo>
                      <a:pt x="851" y="443"/>
                    </a:lnTo>
                    <a:lnTo>
                      <a:pt x="851" y="446"/>
                    </a:lnTo>
                    <a:lnTo>
                      <a:pt x="841" y="446"/>
                    </a:lnTo>
                    <a:close/>
                    <a:moveTo>
                      <a:pt x="841" y="443"/>
                    </a:moveTo>
                    <a:lnTo>
                      <a:pt x="841" y="438"/>
                    </a:lnTo>
                    <a:lnTo>
                      <a:pt x="846" y="438"/>
                    </a:lnTo>
                    <a:lnTo>
                      <a:pt x="846" y="443"/>
                    </a:lnTo>
                    <a:lnTo>
                      <a:pt x="841" y="443"/>
                    </a:lnTo>
                    <a:close/>
                    <a:moveTo>
                      <a:pt x="846" y="438"/>
                    </a:moveTo>
                    <a:lnTo>
                      <a:pt x="851" y="438"/>
                    </a:lnTo>
                    <a:lnTo>
                      <a:pt x="851" y="448"/>
                    </a:lnTo>
                    <a:lnTo>
                      <a:pt x="846" y="448"/>
                    </a:lnTo>
                    <a:lnTo>
                      <a:pt x="846" y="438"/>
                    </a:lnTo>
                    <a:close/>
                    <a:moveTo>
                      <a:pt x="856" y="443"/>
                    </a:moveTo>
                    <a:lnTo>
                      <a:pt x="856" y="448"/>
                    </a:lnTo>
                    <a:lnTo>
                      <a:pt x="851" y="448"/>
                    </a:lnTo>
                    <a:lnTo>
                      <a:pt x="851" y="443"/>
                    </a:lnTo>
                    <a:lnTo>
                      <a:pt x="856" y="443"/>
                    </a:lnTo>
                    <a:close/>
                    <a:moveTo>
                      <a:pt x="846" y="443"/>
                    </a:moveTo>
                    <a:lnTo>
                      <a:pt x="846" y="441"/>
                    </a:lnTo>
                    <a:lnTo>
                      <a:pt x="856" y="441"/>
                    </a:lnTo>
                    <a:lnTo>
                      <a:pt x="856" y="443"/>
                    </a:lnTo>
                    <a:lnTo>
                      <a:pt x="846" y="443"/>
                    </a:lnTo>
                    <a:close/>
                    <a:moveTo>
                      <a:pt x="846" y="441"/>
                    </a:moveTo>
                    <a:lnTo>
                      <a:pt x="846" y="438"/>
                    </a:lnTo>
                    <a:lnTo>
                      <a:pt x="849" y="435"/>
                    </a:lnTo>
                    <a:lnTo>
                      <a:pt x="851" y="441"/>
                    </a:lnTo>
                    <a:lnTo>
                      <a:pt x="846" y="441"/>
                    </a:lnTo>
                    <a:close/>
                    <a:moveTo>
                      <a:pt x="849" y="435"/>
                    </a:moveTo>
                    <a:lnTo>
                      <a:pt x="853" y="433"/>
                    </a:lnTo>
                    <a:lnTo>
                      <a:pt x="858" y="441"/>
                    </a:lnTo>
                    <a:lnTo>
                      <a:pt x="853" y="446"/>
                    </a:lnTo>
                    <a:lnTo>
                      <a:pt x="849" y="435"/>
                    </a:lnTo>
                    <a:close/>
                    <a:moveTo>
                      <a:pt x="853" y="433"/>
                    </a:moveTo>
                    <a:lnTo>
                      <a:pt x="853" y="433"/>
                    </a:lnTo>
                    <a:lnTo>
                      <a:pt x="856" y="438"/>
                    </a:lnTo>
                    <a:lnTo>
                      <a:pt x="853" y="433"/>
                    </a:lnTo>
                    <a:close/>
                    <a:moveTo>
                      <a:pt x="853" y="433"/>
                    </a:moveTo>
                    <a:lnTo>
                      <a:pt x="858" y="430"/>
                    </a:lnTo>
                    <a:lnTo>
                      <a:pt x="863" y="441"/>
                    </a:lnTo>
                    <a:lnTo>
                      <a:pt x="858" y="441"/>
                    </a:lnTo>
                    <a:lnTo>
                      <a:pt x="853" y="433"/>
                    </a:lnTo>
                    <a:close/>
                    <a:moveTo>
                      <a:pt x="863" y="441"/>
                    </a:moveTo>
                    <a:lnTo>
                      <a:pt x="863" y="441"/>
                    </a:lnTo>
                    <a:lnTo>
                      <a:pt x="861" y="435"/>
                    </a:lnTo>
                    <a:lnTo>
                      <a:pt x="863" y="441"/>
                    </a:lnTo>
                    <a:close/>
                    <a:moveTo>
                      <a:pt x="858" y="430"/>
                    </a:moveTo>
                    <a:lnTo>
                      <a:pt x="863" y="428"/>
                    </a:lnTo>
                    <a:lnTo>
                      <a:pt x="868" y="435"/>
                    </a:lnTo>
                    <a:lnTo>
                      <a:pt x="863" y="441"/>
                    </a:lnTo>
                    <a:lnTo>
                      <a:pt x="858" y="430"/>
                    </a:lnTo>
                    <a:close/>
                    <a:moveTo>
                      <a:pt x="863" y="428"/>
                    </a:moveTo>
                    <a:lnTo>
                      <a:pt x="863" y="428"/>
                    </a:lnTo>
                    <a:lnTo>
                      <a:pt x="865" y="428"/>
                    </a:lnTo>
                    <a:lnTo>
                      <a:pt x="865" y="433"/>
                    </a:lnTo>
                    <a:lnTo>
                      <a:pt x="863" y="428"/>
                    </a:lnTo>
                    <a:close/>
                    <a:moveTo>
                      <a:pt x="865" y="428"/>
                    </a:moveTo>
                    <a:lnTo>
                      <a:pt x="870" y="428"/>
                    </a:lnTo>
                    <a:lnTo>
                      <a:pt x="870" y="438"/>
                    </a:lnTo>
                    <a:lnTo>
                      <a:pt x="865" y="438"/>
                    </a:lnTo>
                    <a:lnTo>
                      <a:pt x="865" y="428"/>
                    </a:lnTo>
                    <a:close/>
                    <a:moveTo>
                      <a:pt x="870" y="428"/>
                    </a:moveTo>
                    <a:lnTo>
                      <a:pt x="875" y="428"/>
                    </a:lnTo>
                    <a:lnTo>
                      <a:pt x="875" y="438"/>
                    </a:lnTo>
                    <a:lnTo>
                      <a:pt x="870" y="438"/>
                    </a:lnTo>
                    <a:lnTo>
                      <a:pt x="870" y="428"/>
                    </a:lnTo>
                    <a:close/>
                    <a:moveTo>
                      <a:pt x="880" y="433"/>
                    </a:moveTo>
                    <a:lnTo>
                      <a:pt x="880" y="438"/>
                    </a:lnTo>
                    <a:lnTo>
                      <a:pt x="875" y="438"/>
                    </a:lnTo>
                    <a:lnTo>
                      <a:pt x="875" y="433"/>
                    </a:lnTo>
                    <a:lnTo>
                      <a:pt x="880" y="433"/>
                    </a:lnTo>
                    <a:close/>
                    <a:moveTo>
                      <a:pt x="870" y="433"/>
                    </a:moveTo>
                    <a:lnTo>
                      <a:pt x="870" y="430"/>
                    </a:lnTo>
                    <a:lnTo>
                      <a:pt x="880" y="430"/>
                    </a:lnTo>
                    <a:lnTo>
                      <a:pt x="880" y="433"/>
                    </a:lnTo>
                    <a:lnTo>
                      <a:pt x="870" y="433"/>
                    </a:lnTo>
                    <a:close/>
                    <a:moveTo>
                      <a:pt x="870" y="430"/>
                    </a:moveTo>
                    <a:lnTo>
                      <a:pt x="870" y="425"/>
                    </a:lnTo>
                    <a:lnTo>
                      <a:pt x="875" y="425"/>
                    </a:lnTo>
                    <a:lnTo>
                      <a:pt x="875" y="430"/>
                    </a:lnTo>
                    <a:lnTo>
                      <a:pt x="870" y="430"/>
                    </a:lnTo>
                    <a:close/>
                    <a:moveTo>
                      <a:pt x="875" y="425"/>
                    </a:moveTo>
                    <a:lnTo>
                      <a:pt x="877" y="425"/>
                    </a:lnTo>
                    <a:lnTo>
                      <a:pt x="877" y="433"/>
                    </a:lnTo>
                    <a:lnTo>
                      <a:pt x="875" y="433"/>
                    </a:lnTo>
                    <a:lnTo>
                      <a:pt x="875" y="425"/>
                    </a:lnTo>
                    <a:close/>
                    <a:moveTo>
                      <a:pt x="877" y="425"/>
                    </a:moveTo>
                    <a:lnTo>
                      <a:pt x="882" y="425"/>
                    </a:lnTo>
                    <a:lnTo>
                      <a:pt x="882" y="433"/>
                    </a:lnTo>
                    <a:lnTo>
                      <a:pt x="877" y="433"/>
                    </a:lnTo>
                    <a:lnTo>
                      <a:pt x="877" y="425"/>
                    </a:lnTo>
                    <a:close/>
                    <a:moveTo>
                      <a:pt x="884" y="433"/>
                    </a:moveTo>
                    <a:lnTo>
                      <a:pt x="882" y="433"/>
                    </a:lnTo>
                    <a:lnTo>
                      <a:pt x="882" y="430"/>
                    </a:lnTo>
                    <a:lnTo>
                      <a:pt x="884" y="433"/>
                    </a:lnTo>
                    <a:close/>
                    <a:moveTo>
                      <a:pt x="880" y="425"/>
                    </a:moveTo>
                    <a:lnTo>
                      <a:pt x="884" y="422"/>
                    </a:lnTo>
                    <a:lnTo>
                      <a:pt x="889" y="430"/>
                    </a:lnTo>
                    <a:lnTo>
                      <a:pt x="884" y="433"/>
                    </a:lnTo>
                    <a:lnTo>
                      <a:pt x="880" y="425"/>
                    </a:lnTo>
                    <a:close/>
                    <a:moveTo>
                      <a:pt x="884" y="422"/>
                    </a:moveTo>
                    <a:lnTo>
                      <a:pt x="884" y="420"/>
                    </a:lnTo>
                    <a:lnTo>
                      <a:pt x="887" y="420"/>
                    </a:lnTo>
                    <a:lnTo>
                      <a:pt x="887" y="425"/>
                    </a:lnTo>
                    <a:lnTo>
                      <a:pt x="884" y="422"/>
                    </a:lnTo>
                    <a:close/>
                    <a:moveTo>
                      <a:pt x="887" y="420"/>
                    </a:moveTo>
                    <a:lnTo>
                      <a:pt x="892" y="420"/>
                    </a:lnTo>
                    <a:lnTo>
                      <a:pt x="892" y="430"/>
                    </a:lnTo>
                    <a:lnTo>
                      <a:pt x="887" y="430"/>
                    </a:lnTo>
                    <a:lnTo>
                      <a:pt x="887" y="420"/>
                    </a:lnTo>
                    <a:close/>
                    <a:moveTo>
                      <a:pt x="892" y="420"/>
                    </a:moveTo>
                    <a:lnTo>
                      <a:pt x="894" y="420"/>
                    </a:lnTo>
                    <a:lnTo>
                      <a:pt x="894" y="430"/>
                    </a:lnTo>
                    <a:lnTo>
                      <a:pt x="892" y="430"/>
                    </a:lnTo>
                    <a:lnTo>
                      <a:pt x="892" y="420"/>
                    </a:lnTo>
                    <a:close/>
                    <a:moveTo>
                      <a:pt x="894" y="420"/>
                    </a:moveTo>
                    <a:lnTo>
                      <a:pt x="899" y="420"/>
                    </a:lnTo>
                    <a:lnTo>
                      <a:pt x="899" y="430"/>
                    </a:lnTo>
                    <a:lnTo>
                      <a:pt x="894" y="430"/>
                    </a:lnTo>
                    <a:lnTo>
                      <a:pt x="894" y="420"/>
                    </a:lnTo>
                    <a:close/>
                    <a:moveTo>
                      <a:pt x="899" y="420"/>
                    </a:moveTo>
                    <a:lnTo>
                      <a:pt x="904" y="420"/>
                    </a:lnTo>
                    <a:lnTo>
                      <a:pt x="904" y="430"/>
                    </a:lnTo>
                    <a:lnTo>
                      <a:pt x="899" y="430"/>
                    </a:lnTo>
                    <a:lnTo>
                      <a:pt x="899" y="420"/>
                    </a:lnTo>
                    <a:close/>
                    <a:moveTo>
                      <a:pt x="904" y="420"/>
                    </a:moveTo>
                    <a:lnTo>
                      <a:pt x="908" y="420"/>
                    </a:lnTo>
                    <a:lnTo>
                      <a:pt x="908" y="430"/>
                    </a:lnTo>
                    <a:lnTo>
                      <a:pt x="904" y="430"/>
                    </a:lnTo>
                    <a:lnTo>
                      <a:pt x="904" y="420"/>
                    </a:lnTo>
                    <a:close/>
                    <a:moveTo>
                      <a:pt x="908" y="420"/>
                    </a:moveTo>
                    <a:lnTo>
                      <a:pt x="911" y="420"/>
                    </a:lnTo>
                    <a:lnTo>
                      <a:pt x="911" y="430"/>
                    </a:lnTo>
                    <a:lnTo>
                      <a:pt x="908" y="430"/>
                    </a:lnTo>
                    <a:lnTo>
                      <a:pt x="908" y="420"/>
                    </a:lnTo>
                    <a:close/>
                    <a:moveTo>
                      <a:pt x="913" y="430"/>
                    </a:moveTo>
                    <a:lnTo>
                      <a:pt x="913" y="430"/>
                    </a:lnTo>
                    <a:lnTo>
                      <a:pt x="911" y="430"/>
                    </a:lnTo>
                    <a:lnTo>
                      <a:pt x="911" y="425"/>
                    </a:lnTo>
                    <a:lnTo>
                      <a:pt x="913" y="430"/>
                    </a:lnTo>
                    <a:close/>
                    <a:moveTo>
                      <a:pt x="911" y="420"/>
                    </a:moveTo>
                    <a:lnTo>
                      <a:pt x="920" y="417"/>
                    </a:lnTo>
                    <a:lnTo>
                      <a:pt x="923" y="428"/>
                    </a:lnTo>
                    <a:lnTo>
                      <a:pt x="913" y="430"/>
                    </a:lnTo>
                    <a:lnTo>
                      <a:pt x="911" y="420"/>
                    </a:lnTo>
                    <a:close/>
                    <a:moveTo>
                      <a:pt x="920" y="417"/>
                    </a:moveTo>
                    <a:lnTo>
                      <a:pt x="920" y="417"/>
                    </a:lnTo>
                    <a:lnTo>
                      <a:pt x="920" y="422"/>
                    </a:lnTo>
                    <a:lnTo>
                      <a:pt x="920" y="417"/>
                    </a:lnTo>
                    <a:close/>
                    <a:moveTo>
                      <a:pt x="920" y="417"/>
                    </a:moveTo>
                    <a:lnTo>
                      <a:pt x="925" y="417"/>
                    </a:lnTo>
                    <a:lnTo>
                      <a:pt x="925" y="428"/>
                    </a:lnTo>
                    <a:lnTo>
                      <a:pt x="920" y="428"/>
                    </a:lnTo>
                    <a:lnTo>
                      <a:pt x="920" y="417"/>
                    </a:lnTo>
                    <a:close/>
                    <a:moveTo>
                      <a:pt x="925" y="417"/>
                    </a:moveTo>
                    <a:lnTo>
                      <a:pt x="1518" y="417"/>
                    </a:lnTo>
                    <a:lnTo>
                      <a:pt x="1518" y="428"/>
                    </a:lnTo>
                    <a:lnTo>
                      <a:pt x="925" y="428"/>
                    </a:lnTo>
                    <a:lnTo>
                      <a:pt x="925" y="417"/>
                    </a:lnTo>
                    <a:close/>
                    <a:moveTo>
                      <a:pt x="1523" y="422"/>
                    </a:moveTo>
                    <a:lnTo>
                      <a:pt x="1523" y="428"/>
                    </a:lnTo>
                    <a:lnTo>
                      <a:pt x="1518" y="428"/>
                    </a:lnTo>
                    <a:lnTo>
                      <a:pt x="1518" y="422"/>
                    </a:lnTo>
                    <a:lnTo>
                      <a:pt x="1523" y="422"/>
                    </a:lnTo>
                    <a:close/>
                    <a:moveTo>
                      <a:pt x="1513" y="422"/>
                    </a:moveTo>
                    <a:lnTo>
                      <a:pt x="1513" y="399"/>
                    </a:lnTo>
                    <a:lnTo>
                      <a:pt x="1523" y="399"/>
                    </a:lnTo>
                    <a:lnTo>
                      <a:pt x="1523" y="422"/>
                    </a:lnTo>
                    <a:lnTo>
                      <a:pt x="1513" y="422"/>
                    </a:lnTo>
                    <a:close/>
                    <a:moveTo>
                      <a:pt x="1518" y="394"/>
                    </a:moveTo>
                    <a:lnTo>
                      <a:pt x="1523" y="394"/>
                    </a:lnTo>
                    <a:lnTo>
                      <a:pt x="1523" y="399"/>
                    </a:lnTo>
                    <a:lnTo>
                      <a:pt x="1518" y="399"/>
                    </a:lnTo>
                    <a:lnTo>
                      <a:pt x="1518" y="394"/>
                    </a:lnTo>
                    <a:close/>
                    <a:moveTo>
                      <a:pt x="1518" y="404"/>
                    </a:moveTo>
                    <a:lnTo>
                      <a:pt x="91" y="404"/>
                    </a:lnTo>
                    <a:lnTo>
                      <a:pt x="91" y="394"/>
                    </a:lnTo>
                    <a:lnTo>
                      <a:pt x="1518" y="394"/>
                    </a:lnTo>
                    <a:lnTo>
                      <a:pt x="1518" y="404"/>
                    </a:lnTo>
                    <a:close/>
                    <a:moveTo>
                      <a:pt x="91" y="404"/>
                    </a:moveTo>
                    <a:lnTo>
                      <a:pt x="86" y="404"/>
                    </a:lnTo>
                    <a:lnTo>
                      <a:pt x="86" y="394"/>
                    </a:lnTo>
                    <a:lnTo>
                      <a:pt x="91" y="394"/>
                    </a:lnTo>
                    <a:lnTo>
                      <a:pt x="91" y="404"/>
                    </a:lnTo>
                    <a:close/>
                    <a:moveTo>
                      <a:pt x="86" y="404"/>
                    </a:moveTo>
                    <a:lnTo>
                      <a:pt x="81" y="404"/>
                    </a:lnTo>
                    <a:lnTo>
                      <a:pt x="81" y="394"/>
                    </a:lnTo>
                    <a:lnTo>
                      <a:pt x="86" y="394"/>
                    </a:lnTo>
                    <a:lnTo>
                      <a:pt x="86" y="404"/>
                    </a:lnTo>
                    <a:close/>
                    <a:moveTo>
                      <a:pt x="81" y="404"/>
                    </a:moveTo>
                    <a:lnTo>
                      <a:pt x="74" y="404"/>
                    </a:lnTo>
                    <a:lnTo>
                      <a:pt x="74" y="394"/>
                    </a:lnTo>
                    <a:lnTo>
                      <a:pt x="81" y="394"/>
                    </a:lnTo>
                    <a:lnTo>
                      <a:pt x="81" y="404"/>
                    </a:lnTo>
                    <a:close/>
                    <a:moveTo>
                      <a:pt x="74" y="404"/>
                    </a:moveTo>
                    <a:lnTo>
                      <a:pt x="69" y="404"/>
                    </a:lnTo>
                    <a:lnTo>
                      <a:pt x="69" y="394"/>
                    </a:lnTo>
                    <a:lnTo>
                      <a:pt x="74" y="394"/>
                    </a:lnTo>
                    <a:lnTo>
                      <a:pt x="74" y="404"/>
                    </a:lnTo>
                    <a:close/>
                    <a:moveTo>
                      <a:pt x="69" y="404"/>
                    </a:moveTo>
                    <a:lnTo>
                      <a:pt x="67" y="404"/>
                    </a:lnTo>
                    <a:lnTo>
                      <a:pt x="69" y="399"/>
                    </a:lnTo>
                    <a:lnTo>
                      <a:pt x="69" y="404"/>
                    </a:lnTo>
                    <a:close/>
                    <a:moveTo>
                      <a:pt x="67" y="404"/>
                    </a:moveTo>
                    <a:lnTo>
                      <a:pt x="62" y="402"/>
                    </a:lnTo>
                    <a:lnTo>
                      <a:pt x="65" y="394"/>
                    </a:lnTo>
                    <a:lnTo>
                      <a:pt x="69" y="394"/>
                    </a:lnTo>
                    <a:lnTo>
                      <a:pt x="67" y="404"/>
                    </a:lnTo>
                    <a:close/>
                    <a:moveTo>
                      <a:pt x="65" y="394"/>
                    </a:moveTo>
                    <a:lnTo>
                      <a:pt x="65" y="394"/>
                    </a:lnTo>
                    <a:lnTo>
                      <a:pt x="65" y="396"/>
                    </a:lnTo>
                    <a:lnTo>
                      <a:pt x="65" y="394"/>
                    </a:lnTo>
                    <a:close/>
                    <a:moveTo>
                      <a:pt x="65" y="402"/>
                    </a:moveTo>
                    <a:lnTo>
                      <a:pt x="60" y="402"/>
                    </a:lnTo>
                    <a:lnTo>
                      <a:pt x="60" y="394"/>
                    </a:lnTo>
                    <a:lnTo>
                      <a:pt x="65" y="394"/>
                    </a:lnTo>
                    <a:lnTo>
                      <a:pt x="65" y="402"/>
                    </a:lnTo>
                    <a:close/>
                    <a:moveTo>
                      <a:pt x="60" y="402"/>
                    </a:moveTo>
                    <a:lnTo>
                      <a:pt x="55" y="402"/>
                    </a:lnTo>
                    <a:lnTo>
                      <a:pt x="55" y="394"/>
                    </a:lnTo>
                    <a:lnTo>
                      <a:pt x="60" y="394"/>
                    </a:lnTo>
                    <a:lnTo>
                      <a:pt x="60" y="402"/>
                    </a:lnTo>
                    <a:close/>
                    <a:moveTo>
                      <a:pt x="55" y="402"/>
                    </a:moveTo>
                    <a:lnTo>
                      <a:pt x="50" y="402"/>
                    </a:lnTo>
                    <a:lnTo>
                      <a:pt x="50" y="394"/>
                    </a:lnTo>
                    <a:lnTo>
                      <a:pt x="55" y="394"/>
                    </a:lnTo>
                    <a:lnTo>
                      <a:pt x="55" y="402"/>
                    </a:lnTo>
                    <a:close/>
                    <a:moveTo>
                      <a:pt x="50" y="402"/>
                    </a:moveTo>
                    <a:lnTo>
                      <a:pt x="48" y="402"/>
                    </a:lnTo>
                    <a:lnTo>
                      <a:pt x="50" y="396"/>
                    </a:lnTo>
                    <a:lnTo>
                      <a:pt x="50" y="402"/>
                    </a:lnTo>
                    <a:close/>
                    <a:moveTo>
                      <a:pt x="48" y="402"/>
                    </a:moveTo>
                    <a:lnTo>
                      <a:pt x="43" y="399"/>
                    </a:lnTo>
                    <a:lnTo>
                      <a:pt x="48" y="391"/>
                    </a:lnTo>
                    <a:lnTo>
                      <a:pt x="53" y="394"/>
                    </a:lnTo>
                    <a:lnTo>
                      <a:pt x="48" y="402"/>
                    </a:lnTo>
                    <a:close/>
                    <a:moveTo>
                      <a:pt x="46" y="389"/>
                    </a:moveTo>
                    <a:lnTo>
                      <a:pt x="48" y="389"/>
                    </a:lnTo>
                    <a:lnTo>
                      <a:pt x="48" y="391"/>
                    </a:lnTo>
                    <a:lnTo>
                      <a:pt x="46" y="394"/>
                    </a:lnTo>
                    <a:lnTo>
                      <a:pt x="46" y="389"/>
                    </a:lnTo>
                    <a:close/>
                    <a:moveTo>
                      <a:pt x="46" y="399"/>
                    </a:moveTo>
                    <a:lnTo>
                      <a:pt x="43" y="399"/>
                    </a:lnTo>
                    <a:lnTo>
                      <a:pt x="43" y="389"/>
                    </a:lnTo>
                    <a:lnTo>
                      <a:pt x="46" y="389"/>
                    </a:lnTo>
                    <a:lnTo>
                      <a:pt x="46" y="399"/>
                    </a:lnTo>
                    <a:close/>
                    <a:moveTo>
                      <a:pt x="43" y="399"/>
                    </a:moveTo>
                    <a:lnTo>
                      <a:pt x="41" y="399"/>
                    </a:lnTo>
                    <a:lnTo>
                      <a:pt x="43" y="394"/>
                    </a:lnTo>
                    <a:lnTo>
                      <a:pt x="43" y="399"/>
                    </a:lnTo>
                    <a:close/>
                    <a:moveTo>
                      <a:pt x="41" y="399"/>
                    </a:moveTo>
                    <a:lnTo>
                      <a:pt x="36" y="396"/>
                    </a:lnTo>
                    <a:lnTo>
                      <a:pt x="41" y="386"/>
                    </a:lnTo>
                    <a:lnTo>
                      <a:pt x="46" y="391"/>
                    </a:lnTo>
                    <a:lnTo>
                      <a:pt x="41" y="399"/>
                    </a:lnTo>
                    <a:close/>
                    <a:moveTo>
                      <a:pt x="38" y="386"/>
                    </a:moveTo>
                    <a:lnTo>
                      <a:pt x="41" y="386"/>
                    </a:lnTo>
                    <a:lnTo>
                      <a:pt x="38" y="391"/>
                    </a:lnTo>
                    <a:lnTo>
                      <a:pt x="38" y="386"/>
                    </a:lnTo>
                    <a:close/>
                    <a:moveTo>
                      <a:pt x="38" y="396"/>
                    </a:moveTo>
                    <a:lnTo>
                      <a:pt x="34" y="396"/>
                    </a:lnTo>
                    <a:lnTo>
                      <a:pt x="34" y="386"/>
                    </a:lnTo>
                    <a:lnTo>
                      <a:pt x="38" y="386"/>
                    </a:lnTo>
                    <a:lnTo>
                      <a:pt x="38" y="396"/>
                    </a:lnTo>
                    <a:close/>
                    <a:moveTo>
                      <a:pt x="34" y="396"/>
                    </a:moveTo>
                    <a:lnTo>
                      <a:pt x="34" y="396"/>
                    </a:lnTo>
                    <a:lnTo>
                      <a:pt x="31" y="396"/>
                    </a:lnTo>
                    <a:lnTo>
                      <a:pt x="34" y="391"/>
                    </a:lnTo>
                    <a:lnTo>
                      <a:pt x="34" y="396"/>
                    </a:lnTo>
                    <a:close/>
                    <a:moveTo>
                      <a:pt x="31" y="396"/>
                    </a:moveTo>
                    <a:lnTo>
                      <a:pt x="26" y="391"/>
                    </a:lnTo>
                    <a:lnTo>
                      <a:pt x="31" y="383"/>
                    </a:lnTo>
                    <a:lnTo>
                      <a:pt x="36" y="386"/>
                    </a:lnTo>
                    <a:lnTo>
                      <a:pt x="31" y="396"/>
                    </a:lnTo>
                    <a:close/>
                    <a:moveTo>
                      <a:pt x="31" y="383"/>
                    </a:moveTo>
                    <a:lnTo>
                      <a:pt x="31" y="383"/>
                    </a:lnTo>
                    <a:lnTo>
                      <a:pt x="29" y="389"/>
                    </a:lnTo>
                    <a:lnTo>
                      <a:pt x="31" y="383"/>
                    </a:lnTo>
                    <a:close/>
                    <a:moveTo>
                      <a:pt x="26" y="391"/>
                    </a:moveTo>
                    <a:lnTo>
                      <a:pt x="22" y="389"/>
                    </a:lnTo>
                    <a:lnTo>
                      <a:pt x="26" y="381"/>
                    </a:lnTo>
                    <a:lnTo>
                      <a:pt x="31" y="383"/>
                    </a:lnTo>
                    <a:lnTo>
                      <a:pt x="26" y="391"/>
                    </a:lnTo>
                    <a:close/>
                    <a:moveTo>
                      <a:pt x="26" y="381"/>
                    </a:moveTo>
                    <a:lnTo>
                      <a:pt x="26" y="381"/>
                    </a:lnTo>
                    <a:lnTo>
                      <a:pt x="24" y="383"/>
                    </a:lnTo>
                    <a:lnTo>
                      <a:pt x="26" y="381"/>
                    </a:lnTo>
                    <a:close/>
                    <a:moveTo>
                      <a:pt x="22" y="389"/>
                    </a:moveTo>
                    <a:lnTo>
                      <a:pt x="17" y="386"/>
                    </a:lnTo>
                    <a:lnTo>
                      <a:pt x="22" y="378"/>
                    </a:lnTo>
                    <a:lnTo>
                      <a:pt x="26" y="381"/>
                    </a:lnTo>
                    <a:lnTo>
                      <a:pt x="22" y="389"/>
                    </a:lnTo>
                    <a:close/>
                    <a:moveTo>
                      <a:pt x="17" y="386"/>
                    </a:moveTo>
                    <a:lnTo>
                      <a:pt x="17" y="386"/>
                    </a:lnTo>
                    <a:lnTo>
                      <a:pt x="19" y="381"/>
                    </a:lnTo>
                    <a:lnTo>
                      <a:pt x="17" y="386"/>
                    </a:lnTo>
                    <a:close/>
                    <a:moveTo>
                      <a:pt x="17" y="386"/>
                    </a:moveTo>
                    <a:lnTo>
                      <a:pt x="12" y="381"/>
                    </a:lnTo>
                    <a:lnTo>
                      <a:pt x="19" y="373"/>
                    </a:lnTo>
                    <a:lnTo>
                      <a:pt x="22" y="378"/>
                    </a:lnTo>
                    <a:lnTo>
                      <a:pt x="17" y="386"/>
                    </a:lnTo>
                    <a:close/>
                    <a:moveTo>
                      <a:pt x="12" y="381"/>
                    </a:moveTo>
                    <a:lnTo>
                      <a:pt x="12" y="381"/>
                    </a:lnTo>
                    <a:lnTo>
                      <a:pt x="12" y="378"/>
                    </a:lnTo>
                    <a:lnTo>
                      <a:pt x="14" y="378"/>
                    </a:lnTo>
                    <a:lnTo>
                      <a:pt x="12" y="381"/>
                    </a:lnTo>
                    <a:close/>
                    <a:moveTo>
                      <a:pt x="12" y="378"/>
                    </a:moveTo>
                    <a:lnTo>
                      <a:pt x="12" y="376"/>
                    </a:lnTo>
                    <a:lnTo>
                      <a:pt x="19" y="376"/>
                    </a:lnTo>
                    <a:lnTo>
                      <a:pt x="19" y="378"/>
                    </a:lnTo>
                    <a:lnTo>
                      <a:pt x="12" y="378"/>
                    </a:lnTo>
                    <a:close/>
                    <a:moveTo>
                      <a:pt x="14" y="371"/>
                    </a:moveTo>
                    <a:lnTo>
                      <a:pt x="19" y="371"/>
                    </a:lnTo>
                    <a:lnTo>
                      <a:pt x="19" y="376"/>
                    </a:lnTo>
                    <a:lnTo>
                      <a:pt x="14" y="376"/>
                    </a:lnTo>
                    <a:lnTo>
                      <a:pt x="14" y="371"/>
                    </a:lnTo>
                    <a:close/>
                    <a:moveTo>
                      <a:pt x="14" y="381"/>
                    </a:moveTo>
                    <a:lnTo>
                      <a:pt x="12" y="381"/>
                    </a:lnTo>
                    <a:lnTo>
                      <a:pt x="12" y="371"/>
                    </a:lnTo>
                    <a:lnTo>
                      <a:pt x="14" y="371"/>
                    </a:lnTo>
                    <a:lnTo>
                      <a:pt x="14" y="381"/>
                    </a:lnTo>
                    <a:close/>
                    <a:moveTo>
                      <a:pt x="12" y="381"/>
                    </a:moveTo>
                    <a:lnTo>
                      <a:pt x="7" y="381"/>
                    </a:lnTo>
                    <a:lnTo>
                      <a:pt x="7" y="376"/>
                    </a:lnTo>
                    <a:lnTo>
                      <a:pt x="12" y="376"/>
                    </a:lnTo>
                    <a:lnTo>
                      <a:pt x="12" y="381"/>
                    </a:lnTo>
                    <a:close/>
                    <a:moveTo>
                      <a:pt x="7" y="376"/>
                    </a:moveTo>
                    <a:lnTo>
                      <a:pt x="7" y="371"/>
                    </a:lnTo>
                    <a:lnTo>
                      <a:pt x="14" y="371"/>
                    </a:lnTo>
                    <a:lnTo>
                      <a:pt x="14" y="376"/>
                    </a:lnTo>
                    <a:lnTo>
                      <a:pt x="7" y="376"/>
                    </a:lnTo>
                    <a:close/>
                    <a:moveTo>
                      <a:pt x="14" y="368"/>
                    </a:moveTo>
                    <a:lnTo>
                      <a:pt x="14" y="371"/>
                    </a:lnTo>
                    <a:lnTo>
                      <a:pt x="12" y="371"/>
                    </a:lnTo>
                    <a:lnTo>
                      <a:pt x="14" y="368"/>
                    </a:lnTo>
                    <a:close/>
                    <a:moveTo>
                      <a:pt x="7" y="376"/>
                    </a:moveTo>
                    <a:lnTo>
                      <a:pt x="5" y="371"/>
                    </a:lnTo>
                    <a:lnTo>
                      <a:pt x="12" y="365"/>
                    </a:lnTo>
                    <a:lnTo>
                      <a:pt x="14" y="368"/>
                    </a:lnTo>
                    <a:lnTo>
                      <a:pt x="7" y="376"/>
                    </a:lnTo>
                    <a:close/>
                    <a:moveTo>
                      <a:pt x="5" y="371"/>
                    </a:moveTo>
                    <a:lnTo>
                      <a:pt x="2" y="371"/>
                    </a:lnTo>
                    <a:lnTo>
                      <a:pt x="2" y="368"/>
                    </a:lnTo>
                    <a:lnTo>
                      <a:pt x="7" y="368"/>
                    </a:lnTo>
                    <a:lnTo>
                      <a:pt x="5" y="371"/>
                    </a:lnTo>
                    <a:close/>
                    <a:moveTo>
                      <a:pt x="2" y="368"/>
                    </a:moveTo>
                    <a:lnTo>
                      <a:pt x="2" y="365"/>
                    </a:lnTo>
                    <a:lnTo>
                      <a:pt x="12" y="365"/>
                    </a:lnTo>
                    <a:lnTo>
                      <a:pt x="12" y="368"/>
                    </a:lnTo>
                    <a:lnTo>
                      <a:pt x="2" y="368"/>
                    </a:lnTo>
                    <a:close/>
                    <a:moveTo>
                      <a:pt x="2" y="365"/>
                    </a:moveTo>
                    <a:lnTo>
                      <a:pt x="2" y="363"/>
                    </a:lnTo>
                    <a:lnTo>
                      <a:pt x="12" y="363"/>
                    </a:lnTo>
                    <a:lnTo>
                      <a:pt x="12" y="365"/>
                    </a:lnTo>
                    <a:lnTo>
                      <a:pt x="2" y="365"/>
                    </a:lnTo>
                    <a:close/>
                    <a:moveTo>
                      <a:pt x="2" y="363"/>
                    </a:moveTo>
                    <a:lnTo>
                      <a:pt x="2" y="358"/>
                    </a:lnTo>
                    <a:lnTo>
                      <a:pt x="12" y="358"/>
                    </a:lnTo>
                    <a:lnTo>
                      <a:pt x="12" y="363"/>
                    </a:lnTo>
                    <a:lnTo>
                      <a:pt x="2" y="363"/>
                    </a:lnTo>
                    <a:close/>
                    <a:moveTo>
                      <a:pt x="10" y="352"/>
                    </a:moveTo>
                    <a:lnTo>
                      <a:pt x="12" y="355"/>
                    </a:lnTo>
                    <a:lnTo>
                      <a:pt x="12" y="358"/>
                    </a:lnTo>
                    <a:lnTo>
                      <a:pt x="7" y="358"/>
                    </a:lnTo>
                    <a:lnTo>
                      <a:pt x="10" y="352"/>
                    </a:lnTo>
                    <a:close/>
                    <a:moveTo>
                      <a:pt x="7" y="363"/>
                    </a:moveTo>
                    <a:lnTo>
                      <a:pt x="2" y="360"/>
                    </a:lnTo>
                    <a:lnTo>
                      <a:pt x="5" y="352"/>
                    </a:lnTo>
                    <a:lnTo>
                      <a:pt x="10" y="352"/>
                    </a:lnTo>
                    <a:lnTo>
                      <a:pt x="7" y="363"/>
                    </a:lnTo>
                    <a:close/>
                    <a:moveTo>
                      <a:pt x="2" y="360"/>
                    </a:moveTo>
                    <a:lnTo>
                      <a:pt x="0" y="360"/>
                    </a:lnTo>
                    <a:lnTo>
                      <a:pt x="0" y="358"/>
                    </a:lnTo>
                    <a:lnTo>
                      <a:pt x="2" y="358"/>
                    </a:lnTo>
                    <a:lnTo>
                      <a:pt x="2" y="360"/>
                    </a:lnTo>
                    <a:close/>
                    <a:moveTo>
                      <a:pt x="0" y="358"/>
                    </a:moveTo>
                    <a:lnTo>
                      <a:pt x="0" y="352"/>
                    </a:lnTo>
                    <a:lnTo>
                      <a:pt x="7" y="352"/>
                    </a:lnTo>
                    <a:lnTo>
                      <a:pt x="7" y="358"/>
                    </a:lnTo>
                    <a:lnTo>
                      <a:pt x="0" y="358"/>
                    </a:lnTo>
                    <a:close/>
                    <a:moveTo>
                      <a:pt x="0" y="352"/>
                    </a:moveTo>
                    <a:lnTo>
                      <a:pt x="0" y="350"/>
                    </a:lnTo>
                    <a:lnTo>
                      <a:pt x="7" y="350"/>
                    </a:lnTo>
                    <a:lnTo>
                      <a:pt x="7" y="352"/>
                    </a:lnTo>
                    <a:lnTo>
                      <a:pt x="0" y="352"/>
                    </a:lnTo>
                    <a:close/>
                    <a:moveTo>
                      <a:pt x="0" y="350"/>
                    </a:moveTo>
                    <a:lnTo>
                      <a:pt x="0" y="347"/>
                    </a:lnTo>
                    <a:lnTo>
                      <a:pt x="7" y="347"/>
                    </a:lnTo>
                    <a:lnTo>
                      <a:pt x="7" y="350"/>
                    </a:lnTo>
                    <a:lnTo>
                      <a:pt x="0" y="350"/>
                    </a:lnTo>
                    <a:close/>
                    <a:moveTo>
                      <a:pt x="0" y="347"/>
                    </a:moveTo>
                    <a:lnTo>
                      <a:pt x="0" y="345"/>
                    </a:lnTo>
                    <a:lnTo>
                      <a:pt x="7" y="345"/>
                    </a:lnTo>
                    <a:lnTo>
                      <a:pt x="7" y="347"/>
                    </a:lnTo>
                    <a:lnTo>
                      <a:pt x="0" y="347"/>
                    </a:lnTo>
                    <a:close/>
                    <a:moveTo>
                      <a:pt x="0" y="345"/>
                    </a:moveTo>
                    <a:lnTo>
                      <a:pt x="0" y="339"/>
                    </a:lnTo>
                    <a:lnTo>
                      <a:pt x="7" y="339"/>
                    </a:lnTo>
                    <a:lnTo>
                      <a:pt x="7" y="345"/>
                    </a:lnTo>
                    <a:lnTo>
                      <a:pt x="0" y="345"/>
                    </a:lnTo>
                    <a:close/>
                    <a:moveTo>
                      <a:pt x="0" y="339"/>
                    </a:moveTo>
                    <a:lnTo>
                      <a:pt x="0" y="337"/>
                    </a:lnTo>
                    <a:lnTo>
                      <a:pt x="7" y="337"/>
                    </a:lnTo>
                    <a:lnTo>
                      <a:pt x="7" y="339"/>
                    </a:lnTo>
                    <a:lnTo>
                      <a:pt x="0" y="339"/>
                    </a:lnTo>
                    <a:close/>
                    <a:moveTo>
                      <a:pt x="0" y="337"/>
                    </a:moveTo>
                    <a:lnTo>
                      <a:pt x="0" y="332"/>
                    </a:lnTo>
                    <a:lnTo>
                      <a:pt x="7" y="332"/>
                    </a:lnTo>
                    <a:lnTo>
                      <a:pt x="7" y="337"/>
                    </a:lnTo>
                    <a:lnTo>
                      <a:pt x="0" y="337"/>
                    </a:lnTo>
                    <a:close/>
                    <a:moveTo>
                      <a:pt x="0" y="332"/>
                    </a:moveTo>
                    <a:lnTo>
                      <a:pt x="0" y="326"/>
                    </a:lnTo>
                    <a:lnTo>
                      <a:pt x="7" y="326"/>
                    </a:lnTo>
                    <a:lnTo>
                      <a:pt x="7" y="332"/>
                    </a:lnTo>
                    <a:lnTo>
                      <a:pt x="0" y="332"/>
                    </a:lnTo>
                    <a:close/>
                    <a:moveTo>
                      <a:pt x="0" y="326"/>
                    </a:moveTo>
                    <a:lnTo>
                      <a:pt x="0" y="324"/>
                    </a:lnTo>
                    <a:lnTo>
                      <a:pt x="7" y="324"/>
                    </a:lnTo>
                    <a:lnTo>
                      <a:pt x="7" y="326"/>
                    </a:lnTo>
                    <a:lnTo>
                      <a:pt x="0" y="326"/>
                    </a:lnTo>
                    <a:close/>
                    <a:moveTo>
                      <a:pt x="0" y="324"/>
                    </a:moveTo>
                    <a:lnTo>
                      <a:pt x="0" y="321"/>
                    </a:lnTo>
                    <a:lnTo>
                      <a:pt x="7" y="321"/>
                    </a:lnTo>
                    <a:lnTo>
                      <a:pt x="7" y="324"/>
                    </a:lnTo>
                    <a:lnTo>
                      <a:pt x="0" y="324"/>
                    </a:lnTo>
                    <a:close/>
                    <a:moveTo>
                      <a:pt x="0" y="321"/>
                    </a:moveTo>
                    <a:lnTo>
                      <a:pt x="0" y="319"/>
                    </a:lnTo>
                    <a:lnTo>
                      <a:pt x="0" y="316"/>
                    </a:lnTo>
                    <a:lnTo>
                      <a:pt x="2" y="321"/>
                    </a:lnTo>
                    <a:lnTo>
                      <a:pt x="0" y="321"/>
                    </a:lnTo>
                    <a:close/>
                    <a:moveTo>
                      <a:pt x="0" y="316"/>
                    </a:moveTo>
                    <a:lnTo>
                      <a:pt x="5" y="313"/>
                    </a:lnTo>
                    <a:lnTo>
                      <a:pt x="10" y="321"/>
                    </a:lnTo>
                    <a:lnTo>
                      <a:pt x="5" y="324"/>
                    </a:lnTo>
                    <a:lnTo>
                      <a:pt x="0" y="316"/>
                    </a:lnTo>
                    <a:close/>
                    <a:moveTo>
                      <a:pt x="12" y="316"/>
                    </a:moveTo>
                    <a:lnTo>
                      <a:pt x="12" y="319"/>
                    </a:lnTo>
                    <a:lnTo>
                      <a:pt x="10" y="321"/>
                    </a:lnTo>
                    <a:lnTo>
                      <a:pt x="7" y="316"/>
                    </a:lnTo>
                    <a:lnTo>
                      <a:pt x="12" y="316"/>
                    </a:lnTo>
                    <a:close/>
                    <a:moveTo>
                      <a:pt x="2" y="316"/>
                    </a:moveTo>
                    <a:lnTo>
                      <a:pt x="2" y="316"/>
                    </a:lnTo>
                    <a:lnTo>
                      <a:pt x="12" y="316"/>
                    </a:lnTo>
                    <a:lnTo>
                      <a:pt x="2" y="316"/>
                    </a:lnTo>
                    <a:close/>
                    <a:moveTo>
                      <a:pt x="2" y="316"/>
                    </a:moveTo>
                    <a:lnTo>
                      <a:pt x="2" y="313"/>
                    </a:lnTo>
                    <a:lnTo>
                      <a:pt x="12" y="313"/>
                    </a:lnTo>
                    <a:lnTo>
                      <a:pt x="12" y="316"/>
                    </a:lnTo>
                    <a:lnTo>
                      <a:pt x="2" y="316"/>
                    </a:lnTo>
                    <a:close/>
                    <a:moveTo>
                      <a:pt x="2" y="313"/>
                    </a:moveTo>
                    <a:lnTo>
                      <a:pt x="2" y="311"/>
                    </a:lnTo>
                    <a:lnTo>
                      <a:pt x="5" y="308"/>
                    </a:lnTo>
                    <a:lnTo>
                      <a:pt x="7" y="313"/>
                    </a:lnTo>
                    <a:lnTo>
                      <a:pt x="2" y="313"/>
                    </a:lnTo>
                    <a:close/>
                    <a:moveTo>
                      <a:pt x="5" y="308"/>
                    </a:moveTo>
                    <a:lnTo>
                      <a:pt x="7" y="306"/>
                    </a:lnTo>
                    <a:lnTo>
                      <a:pt x="14" y="313"/>
                    </a:lnTo>
                    <a:lnTo>
                      <a:pt x="12" y="316"/>
                    </a:lnTo>
                    <a:lnTo>
                      <a:pt x="5" y="308"/>
                    </a:lnTo>
                    <a:close/>
                    <a:moveTo>
                      <a:pt x="14" y="308"/>
                    </a:moveTo>
                    <a:lnTo>
                      <a:pt x="14" y="311"/>
                    </a:lnTo>
                    <a:lnTo>
                      <a:pt x="14" y="313"/>
                    </a:lnTo>
                    <a:lnTo>
                      <a:pt x="12" y="308"/>
                    </a:lnTo>
                    <a:lnTo>
                      <a:pt x="14" y="308"/>
                    </a:lnTo>
                    <a:close/>
                    <a:moveTo>
                      <a:pt x="7" y="308"/>
                    </a:moveTo>
                    <a:lnTo>
                      <a:pt x="7" y="306"/>
                    </a:lnTo>
                    <a:lnTo>
                      <a:pt x="14" y="306"/>
                    </a:lnTo>
                    <a:lnTo>
                      <a:pt x="14" y="308"/>
                    </a:lnTo>
                    <a:lnTo>
                      <a:pt x="7" y="308"/>
                    </a:lnTo>
                    <a:close/>
                    <a:moveTo>
                      <a:pt x="7" y="306"/>
                    </a:moveTo>
                    <a:lnTo>
                      <a:pt x="7" y="303"/>
                    </a:lnTo>
                    <a:lnTo>
                      <a:pt x="10" y="301"/>
                    </a:lnTo>
                    <a:lnTo>
                      <a:pt x="12" y="306"/>
                    </a:lnTo>
                    <a:lnTo>
                      <a:pt x="7" y="306"/>
                    </a:lnTo>
                    <a:close/>
                    <a:moveTo>
                      <a:pt x="10" y="301"/>
                    </a:moveTo>
                    <a:lnTo>
                      <a:pt x="12" y="298"/>
                    </a:lnTo>
                    <a:lnTo>
                      <a:pt x="19" y="306"/>
                    </a:lnTo>
                    <a:lnTo>
                      <a:pt x="14" y="311"/>
                    </a:lnTo>
                    <a:lnTo>
                      <a:pt x="10" y="301"/>
                    </a:lnTo>
                    <a:close/>
                    <a:moveTo>
                      <a:pt x="19" y="303"/>
                    </a:moveTo>
                    <a:lnTo>
                      <a:pt x="19" y="306"/>
                    </a:lnTo>
                    <a:lnTo>
                      <a:pt x="14" y="303"/>
                    </a:lnTo>
                    <a:lnTo>
                      <a:pt x="19" y="303"/>
                    </a:lnTo>
                    <a:close/>
                    <a:moveTo>
                      <a:pt x="12" y="303"/>
                    </a:moveTo>
                    <a:lnTo>
                      <a:pt x="12" y="298"/>
                    </a:lnTo>
                    <a:lnTo>
                      <a:pt x="19" y="298"/>
                    </a:lnTo>
                    <a:lnTo>
                      <a:pt x="19" y="303"/>
                    </a:lnTo>
                    <a:lnTo>
                      <a:pt x="12" y="303"/>
                    </a:lnTo>
                    <a:close/>
                    <a:moveTo>
                      <a:pt x="12" y="298"/>
                    </a:moveTo>
                    <a:lnTo>
                      <a:pt x="12" y="295"/>
                    </a:lnTo>
                    <a:lnTo>
                      <a:pt x="14" y="295"/>
                    </a:lnTo>
                    <a:lnTo>
                      <a:pt x="14" y="298"/>
                    </a:lnTo>
                    <a:lnTo>
                      <a:pt x="12" y="298"/>
                    </a:lnTo>
                    <a:close/>
                    <a:moveTo>
                      <a:pt x="14" y="295"/>
                    </a:moveTo>
                    <a:lnTo>
                      <a:pt x="19" y="295"/>
                    </a:lnTo>
                    <a:lnTo>
                      <a:pt x="19" y="303"/>
                    </a:lnTo>
                    <a:lnTo>
                      <a:pt x="14" y="303"/>
                    </a:lnTo>
                    <a:lnTo>
                      <a:pt x="14" y="295"/>
                    </a:lnTo>
                    <a:close/>
                    <a:moveTo>
                      <a:pt x="24" y="298"/>
                    </a:moveTo>
                    <a:lnTo>
                      <a:pt x="24" y="303"/>
                    </a:lnTo>
                    <a:lnTo>
                      <a:pt x="19" y="303"/>
                    </a:lnTo>
                    <a:lnTo>
                      <a:pt x="19" y="298"/>
                    </a:lnTo>
                    <a:lnTo>
                      <a:pt x="24" y="298"/>
                    </a:lnTo>
                    <a:close/>
                    <a:moveTo>
                      <a:pt x="14" y="298"/>
                    </a:moveTo>
                    <a:lnTo>
                      <a:pt x="14" y="295"/>
                    </a:lnTo>
                    <a:lnTo>
                      <a:pt x="24" y="295"/>
                    </a:lnTo>
                    <a:lnTo>
                      <a:pt x="24" y="298"/>
                    </a:lnTo>
                    <a:lnTo>
                      <a:pt x="14" y="298"/>
                    </a:lnTo>
                    <a:close/>
                    <a:moveTo>
                      <a:pt x="14" y="295"/>
                    </a:moveTo>
                    <a:lnTo>
                      <a:pt x="14" y="293"/>
                    </a:lnTo>
                    <a:lnTo>
                      <a:pt x="17" y="293"/>
                    </a:lnTo>
                    <a:lnTo>
                      <a:pt x="19" y="295"/>
                    </a:lnTo>
                    <a:lnTo>
                      <a:pt x="14" y="295"/>
                    </a:lnTo>
                    <a:close/>
                    <a:moveTo>
                      <a:pt x="17" y="293"/>
                    </a:moveTo>
                    <a:lnTo>
                      <a:pt x="22" y="288"/>
                    </a:lnTo>
                    <a:lnTo>
                      <a:pt x="26" y="298"/>
                    </a:lnTo>
                    <a:lnTo>
                      <a:pt x="22" y="301"/>
                    </a:lnTo>
                    <a:lnTo>
                      <a:pt x="17" y="293"/>
                    </a:lnTo>
                    <a:close/>
                    <a:moveTo>
                      <a:pt x="22" y="288"/>
                    </a:moveTo>
                    <a:lnTo>
                      <a:pt x="24" y="288"/>
                    </a:lnTo>
                    <a:lnTo>
                      <a:pt x="24" y="293"/>
                    </a:lnTo>
                    <a:lnTo>
                      <a:pt x="22" y="288"/>
                    </a:lnTo>
                    <a:close/>
                    <a:moveTo>
                      <a:pt x="24" y="288"/>
                    </a:moveTo>
                    <a:lnTo>
                      <a:pt x="29" y="288"/>
                    </a:lnTo>
                    <a:lnTo>
                      <a:pt x="29" y="298"/>
                    </a:lnTo>
                    <a:lnTo>
                      <a:pt x="24" y="298"/>
                    </a:lnTo>
                    <a:lnTo>
                      <a:pt x="24" y="288"/>
                    </a:lnTo>
                    <a:close/>
                    <a:moveTo>
                      <a:pt x="34" y="293"/>
                    </a:moveTo>
                    <a:lnTo>
                      <a:pt x="34" y="298"/>
                    </a:lnTo>
                    <a:lnTo>
                      <a:pt x="29" y="298"/>
                    </a:lnTo>
                    <a:lnTo>
                      <a:pt x="29" y="293"/>
                    </a:lnTo>
                    <a:lnTo>
                      <a:pt x="34" y="293"/>
                    </a:lnTo>
                    <a:close/>
                    <a:moveTo>
                      <a:pt x="24" y="293"/>
                    </a:moveTo>
                    <a:lnTo>
                      <a:pt x="24" y="290"/>
                    </a:lnTo>
                    <a:lnTo>
                      <a:pt x="34" y="290"/>
                    </a:lnTo>
                    <a:lnTo>
                      <a:pt x="34" y="293"/>
                    </a:lnTo>
                    <a:lnTo>
                      <a:pt x="24" y="293"/>
                    </a:lnTo>
                    <a:close/>
                    <a:moveTo>
                      <a:pt x="24" y="290"/>
                    </a:moveTo>
                    <a:lnTo>
                      <a:pt x="24" y="285"/>
                    </a:lnTo>
                    <a:lnTo>
                      <a:pt x="29" y="285"/>
                    </a:lnTo>
                    <a:lnTo>
                      <a:pt x="29" y="290"/>
                    </a:lnTo>
                    <a:lnTo>
                      <a:pt x="24" y="290"/>
                    </a:lnTo>
                    <a:close/>
                    <a:moveTo>
                      <a:pt x="29" y="285"/>
                    </a:moveTo>
                    <a:lnTo>
                      <a:pt x="34" y="285"/>
                    </a:lnTo>
                    <a:lnTo>
                      <a:pt x="34" y="295"/>
                    </a:lnTo>
                    <a:lnTo>
                      <a:pt x="29" y="295"/>
                    </a:lnTo>
                    <a:lnTo>
                      <a:pt x="29" y="285"/>
                    </a:lnTo>
                    <a:close/>
                    <a:moveTo>
                      <a:pt x="36" y="293"/>
                    </a:moveTo>
                    <a:lnTo>
                      <a:pt x="36" y="295"/>
                    </a:lnTo>
                    <a:lnTo>
                      <a:pt x="34" y="295"/>
                    </a:lnTo>
                    <a:lnTo>
                      <a:pt x="34" y="290"/>
                    </a:lnTo>
                    <a:lnTo>
                      <a:pt x="36" y="293"/>
                    </a:lnTo>
                    <a:close/>
                    <a:moveTo>
                      <a:pt x="31" y="285"/>
                    </a:moveTo>
                    <a:lnTo>
                      <a:pt x="36" y="282"/>
                    </a:lnTo>
                    <a:lnTo>
                      <a:pt x="41" y="290"/>
                    </a:lnTo>
                    <a:lnTo>
                      <a:pt x="36" y="293"/>
                    </a:lnTo>
                    <a:lnTo>
                      <a:pt x="31" y="285"/>
                    </a:lnTo>
                    <a:close/>
                    <a:moveTo>
                      <a:pt x="36" y="282"/>
                    </a:moveTo>
                    <a:lnTo>
                      <a:pt x="36" y="282"/>
                    </a:lnTo>
                    <a:lnTo>
                      <a:pt x="38" y="282"/>
                    </a:lnTo>
                    <a:lnTo>
                      <a:pt x="38" y="285"/>
                    </a:lnTo>
                    <a:lnTo>
                      <a:pt x="36" y="282"/>
                    </a:lnTo>
                    <a:close/>
                    <a:moveTo>
                      <a:pt x="38" y="282"/>
                    </a:moveTo>
                    <a:lnTo>
                      <a:pt x="43" y="282"/>
                    </a:lnTo>
                    <a:lnTo>
                      <a:pt x="43" y="290"/>
                    </a:lnTo>
                    <a:lnTo>
                      <a:pt x="38" y="290"/>
                    </a:lnTo>
                    <a:lnTo>
                      <a:pt x="38" y="282"/>
                    </a:lnTo>
                    <a:close/>
                    <a:moveTo>
                      <a:pt x="46" y="290"/>
                    </a:moveTo>
                    <a:lnTo>
                      <a:pt x="46" y="290"/>
                    </a:lnTo>
                    <a:lnTo>
                      <a:pt x="43" y="290"/>
                    </a:lnTo>
                    <a:lnTo>
                      <a:pt x="43" y="285"/>
                    </a:lnTo>
                    <a:lnTo>
                      <a:pt x="46" y="290"/>
                    </a:lnTo>
                    <a:close/>
                    <a:moveTo>
                      <a:pt x="41" y="282"/>
                    </a:moveTo>
                    <a:lnTo>
                      <a:pt x="43" y="280"/>
                    </a:lnTo>
                    <a:lnTo>
                      <a:pt x="48" y="285"/>
                    </a:lnTo>
                    <a:lnTo>
                      <a:pt x="46" y="290"/>
                    </a:lnTo>
                    <a:lnTo>
                      <a:pt x="41" y="282"/>
                    </a:lnTo>
                    <a:close/>
                    <a:moveTo>
                      <a:pt x="43" y="280"/>
                    </a:moveTo>
                    <a:lnTo>
                      <a:pt x="43" y="277"/>
                    </a:lnTo>
                    <a:lnTo>
                      <a:pt x="46" y="277"/>
                    </a:lnTo>
                    <a:lnTo>
                      <a:pt x="46" y="282"/>
                    </a:lnTo>
                    <a:lnTo>
                      <a:pt x="43" y="280"/>
                    </a:lnTo>
                    <a:close/>
                    <a:moveTo>
                      <a:pt x="46" y="277"/>
                    </a:moveTo>
                    <a:lnTo>
                      <a:pt x="50" y="277"/>
                    </a:lnTo>
                    <a:lnTo>
                      <a:pt x="50" y="288"/>
                    </a:lnTo>
                    <a:lnTo>
                      <a:pt x="46" y="288"/>
                    </a:lnTo>
                    <a:lnTo>
                      <a:pt x="46" y="277"/>
                    </a:lnTo>
                    <a:close/>
                    <a:moveTo>
                      <a:pt x="50" y="277"/>
                    </a:moveTo>
                    <a:lnTo>
                      <a:pt x="55" y="277"/>
                    </a:lnTo>
                    <a:lnTo>
                      <a:pt x="55" y="288"/>
                    </a:lnTo>
                    <a:lnTo>
                      <a:pt x="50" y="288"/>
                    </a:lnTo>
                    <a:lnTo>
                      <a:pt x="50" y="277"/>
                    </a:lnTo>
                    <a:close/>
                    <a:moveTo>
                      <a:pt x="57" y="288"/>
                    </a:moveTo>
                    <a:lnTo>
                      <a:pt x="57" y="288"/>
                    </a:lnTo>
                    <a:lnTo>
                      <a:pt x="55" y="288"/>
                    </a:lnTo>
                    <a:lnTo>
                      <a:pt x="55" y="282"/>
                    </a:lnTo>
                    <a:lnTo>
                      <a:pt x="57" y="288"/>
                    </a:lnTo>
                    <a:close/>
                    <a:moveTo>
                      <a:pt x="53" y="280"/>
                    </a:moveTo>
                    <a:lnTo>
                      <a:pt x="57" y="275"/>
                    </a:lnTo>
                    <a:lnTo>
                      <a:pt x="62" y="282"/>
                    </a:lnTo>
                    <a:lnTo>
                      <a:pt x="57" y="288"/>
                    </a:lnTo>
                    <a:lnTo>
                      <a:pt x="53" y="280"/>
                    </a:lnTo>
                    <a:close/>
                    <a:moveTo>
                      <a:pt x="57" y="275"/>
                    </a:moveTo>
                    <a:lnTo>
                      <a:pt x="57" y="275"/>
                    </a:lnTo>
                    <a:lnTo>
                      <a:pt x="60" y="275"/>
                    </a:lnTo>
                    <a:lnTo>
                      <a:pt x="60" y="280"/>
                    </a:lnTo>
                    <a:lnTo>
                      <a:pt x="57" y="275"/>
                    </a:lnTo>
                    <a:close/>
                    <a:moveTo>
                      <a:pt x="60" y="275"/>
                    </a:moveTo>
                    <a:lnTo>
                      <a:pt x="65" y="275"/>
                    </a:lnTo>
                    <a:lnTo>
                      <a:pt x="65" y="285"/>
                    </a:lnTo>
                    <a:lnTo>
                      <a:pt x="60" y="285"/>
                    </a:lnTo>
                    <a:lnTo>
                      <a:pt x="60" y="275"/>
                    </a:lnTo>
                    <a:close/>
                    <a:moveTo>
                      <a:pt x="65" y="275"/>
                    </a:moveTo>
                    <a:lnTo>
                      <a:pt x="69" y="275"/>
                    </a:lnTo>
                    <a:lnTo>
                      <a:pt x="69" y="285"/>
                    </a:lnTo>
                    <a:lnTo>
                      <a:pt x="65" y="285"/>
                    </a:lnTo>
                    <a:lnTo>
                      <a:pt x="65" y="275"/>
                    </a:lnTo>
                    <a:close/>
                    <a:moveTo>
                      <a:pt x="69" y="275"/>
                    </a:moveTo>
                    <a:lnTo>
                      <a:pt x="74" y="275"/>
                    </a:lnTo>
                    <a:lnTo>
                      <a:pt x="74" y="285"/>
                    </a:lnTo>
                    <a:lnTo>
                      <a:pt x="69" y="285"/>
                    </a:lnTo>
                    <a:lnTo>
                      <a:pt x="69" y="275"/>
                    </a:lnTo>
                    <a:close/>
                    <a:moveTo>
                      <a:pt x="74" y="275"/>
                    </a:moveTo>
                    <a:lnTo>
                      <a:pt x="81" y="275"/>
                    </a:lnTo>
                    <a:lnTo>
                      <a:pt x="81" y="285"/>
                    </a:lnTo>
                    <a:lnTo>
                      <a:pt x="74" y="285"/>
                    </a:lnTo>
                    <a:lnTo>
                      <a:pt x="74" y="275"/>
                    </a:lnTo>
                    <a:close/>
                    <a:moveTo>
                      <a:pt x="81" y="275"/>
                    </a:moveTo>
                    <a:lnTo>
                      <a:pt x="86" y="275"/>
                    </a:lnTo>
                    <a:lnTo>
                      <a:pt x="86" y="285"/>
                    </a:lnTo>
                    <a:lnTo>
                      <a:pt x="81" y="285"/>
                    </a:lnTo>
                    <a:lnTo>
                      <a:pt x="81" y="275"/>
                    </a:lnTo>
                    <a:close/>
                    <a:moveTo>
                      <a:pt x="86" y="275"/>
                    </a:moveTo>
                    <a:lnTo>
                      <a:pt x="91" y="275"/>
                    </a:lnTo>
                    <a:lnTo>
                      <a:pt x="91" y="285"/>
                    </a:lnTo>
                    <a:lnTo>
                      <a:pt x="86" y="285"/>
                    </a:lnTo>
                    <a:lnTo>
                      <a:pt x="86" y="275"/>
                    </a:lnTo>
                    <a:close/>
                    <a:moveTo>
                      <a:pt x="91" y="275"/>
                    </a:moveTo>
                    <a:lnTo>
                      <a:pt x="935" y="275"/>
                    </a:lnTo>
                    <a:lnTo>
                      <a:pt x="935" y="285"/>
                    </a:lnTo>
                    <a:lnTo>
                      <a:pt x="91" y="285"/>
                    </a:lnTo>
                    <a:lnTo>
                      <a:pt x="91" y="275"/>
                    </a:lnTo>
                    <a:close/>
                    <a:moveTo>
                      <a:pt x="939" y="280"/>
                    </a:moveTo>
                    <a:lnTo>
                      <a:pt x="939" y="285"/>
                    </a:lnTo>
                    <a:lnTo>
                      <a:pt x="935" y="285"/>
                    </a:lnTo>
                    <a:lnTo>
                      <a:pt x="935" y="280"/>
                    </a:lnTo>
                    <a:lnTo>
                      <a:pt x="939" y="280"/>
                    </a:lnTo>
                    <a:close/>
                    <a:moveTo>
                      <a:pt x="930" y="280"/>
                    </a:moveTo>
                    <a:lnTo>
                      <a:pt x="930" y="249"/>
                    </a:lnTo>
                    <a:lnTo>
                      <a:pt x="939" y="249"/>
                    </a:lnTo>
                    <a:lnTo>
                      <a:pt x="939" y="280"/>
                    </a:lnTo>
                    <a:lnTo>
                      <a:pt x="930" y="280"/>
                    </a:lnTo>
                    <a:close/>
                    <a:moveTo>
                      <a:pt x="935" y="244"/>
                    </a:moveTo>
                    <a:lnTo>
                      <a:pt x="939" y="244"/>
                    </a:lnTo>
                    <a:lnTo>
                      <a:pt x="939" y="249"/>
                    </a:lnTo>
                    <a:lnTo>
                      <a:pt x="935" y="249"/>
                    </a:lnTo>
                    <a:lnTo>
                      <a:pt x="935" y="244"/>
                    </a:lnTo>
                    <a:close/>
                    <a:moveTo>
                      <a:pt x="935" y="254"/>
                    </a:moveTo>
                    <a:lnTo>
                      <a:pt x="91" y="254"/>
                    </a:lnTo>
                    <a:lnTo>
                      <a:pt x="91" y="244"/>
                    </a:lnTo>
                    <a:lnTo>
                      <a:pt x="935" y="244"/>
                    </a:lnTo>
                    <a:lnTo>
                      <a:pt x="935" y="254"/>
                    </a:lnTo>
                    <a:close/>
                    <a:moveTo>
                      <a:pt x="91" y="254"/>
                    </a:moveTo>
                    <a:lnTo>
                      <a:pt x="86" y="254"/>
                    </a:lnTo>
                    <a:lnTo>
                      <a:pt x="86" y="244"/>
                    </a:lnTo>
                    <a:lnTo>
                      <a:pt x="91" y="244"/>
                    </a:lnTo>
                    <a:lnTo>
                      <a:pt x="91" y="254"/>
                    </a:lnTo>
                    <a:close/>
                    <a:moveTo>
                      <a:pt x="86" y="254"/>
                    </a:moveTo>
                    <a:lnTo>
                      <a:pt x="81" y="254"/>
                    </a:lnTo>
                    <a:lnTo>
                      <a:pt x="81" y="244"/>
                    </a:lnTo>
                    <a:lnTo>
                      <a:pt x="86" y="244"/>
                    </a:lnTo>
                    <a:lnTo>
                      <a:pt x="86" y="254"/>
                    </a:lnTo>
                    <a:close/>
                    <a:moveTo>
                      <a:pt x="81" y="254"/>
                    </a:moveTo>
                    <a:lnTo>
                      <a:pt x="74" y="254"/>
                    </a:lnTo>
                    <a:lnTo>
                      <a:pt x="74" y="244"/>
                    </a:lnTo>
                    <a:lnTo>
                      <a:pt x="81" y="244"/>
                    </a:lnTo>
                    <a:lnTo>
                      <a:pt x="81" y="254"/>
                    </a:lnTo>
                    <a:close/>
                    <a:moveTo>
                      <a:pt x="74" y="254"/>
                    </a:moveTo>
                    <a:lnTo>
                      <a:pt x="69" y="254"/>
                    </a:lnTo>
                    <a:lnTo>
                      <a:pt x="69" y="244"/>
                    </a:lnTo>
                    <a:lnTo>
                      <a:pt x="74" y="244"/>
                    </a:lnTo>
                    <a:lnTo>
                      <a:pt x="74" y="254"/>
                    </a:lnTo>
                    <a:close/>
                    <a:moveTo>
                      <a:pt x="69" y="254"/>
                    </a:moveTo>
                    <a:lnTo>
                      <a:pt x="67" y="254"/>
                    </a:lnTo>
                    <a:lnTo>
                      <a:pt x="67" y="251"/>
                    </a:lnTo>
                    <a:lnTo>
                      <a:pt x="69" y="249"/>
                    </a:lnTo>
                    <a:lnTo>
                      <a:pt x="69" y="254"/>
                    </a:lnTo>
                    <a:close/>
                    <a:moveTo>
                      <a:pt x="67" y="251"/>
                    </a:moveTo>
                    <a:lnTo>
                      <a:pt x="62" y="249"/>
                    </a:lnTo>
                    <a:lnTo>
                      <a:pt x="67" y="241"/>
                    </a:lnTo>
                    <a:lnTo>
                      <a:pt x="72" y="244"/>
                    </a:lnTo>
                    <a:lnTo>
                      <a:pt x="67" y="251"/>
                    </a:lnTo>
                    <a:close/>
                    <a:moveTo>
                      <a:pt x="65" y="241"/>
                    </a:moveTo>
                    <a:lnTo>
                      <a:pt x="65" y="241"/>
                    </a:lnTo>
                    <a:lnTo>
                      <a:pt x="67" y="241"/>
                    </a:lnTo>
                    <a:lnTo>
                      <a:pt x="65" y="246"/>
                    </a:lnTo>
                    <a:lnTo>
                      <a:pt x="65" y="241"/>
                    </a:lnTo>
                    <a:close/>
                    <a:moveTo>
                      <a:pt x="65" y="249"/>
                    </a:moveTo>
                    <a:lnTo>
                      <a:pt x="60" y="249"/>
                    </a:lnTo>
                    <a:lnTo>
                      <a:pt x="60" y="241"/>
                    </a:lnTo>
                    <a:lnTo>
                      <a:pt x="65" y="241"/>
                    </a:lnTo>
                    <a:lnTo>
                      <a:pt x="65" y="249"/>
                    </a:lnTo>
                    <a:close/>
                    <a:moveTo>
                      <a:pt x="60" y="249"/>
                    </a:moveTo>
                    <a:lnTo>
                      <a:pt x="55" y="249"/>
                    </a:lnTo>
                    <a:lnTo>
                      <a:pt x="55" y="241"/>
                    </a:lnTo>
                    <a:lnTo>
                      <a:pt x="60" y="241"/>
                    </a:lnTo>
                    <a:lnTo>
                      <a:pt x="60" y="249"/>
                    </a:lnTo>
                    <a:close/>
                    <a:moveTo>
                      <a:pt x="55" y="249"/>
                    </a:moveTo>
                    <a:lnTo>
                      <a:pt x="50" y="249"/>
                    </a:lnTo>
                    <a:lnTo>
                      <a:pt x="50" y="241"/>
                    </a:lnTo>
                    <a:lnTo>
                      <a:pt x="55" y="241"/>
                    </a:lnTo>
                    <a:lnTo>
                      <a:pt x="55" y="249"/>
                    </a:lnTo>
                    <a:close/>
                    <a:moveTo>
                      <a:pt x="50" y="249"/>
                    </a:moveTo>
                    <a:lnTo>
                      <a:pt x="48" y="249"/>
                    </a:lnTo>
                    <a:lnTo>
                      <a:pt x="50" y="246"/>
                    </a:lnTo>
                    <a:lnTo>
                      <a:pt x="50" y="249"/>
                    </a:lnTo>
                    <a:close/>
                    <a:moveTo>
                      <a:pt x="48" y="249"/>
                    </a:moveTo>
                    <a:lnTo>
                      <a:pt x="43" y="246"/>
                    </a:lnTo>
                    <a:lnTo>
                      <a:pt x="48" y="238"/>
                    </a:lnTo>
                    <a:lnTo>
                      <a:pt x="53" y="241"/>
                    </a:lnTo>
                    <a:lnTo>
                      <a:pt x="48" y="249"/>
                    </a:lnTo>
                    <a:close/>
                    <a:moveTo>
                      <a:pt x="46" y="236"/>
                    </a:moveTo>
                    <a:lnTo>
                      <a:pt x="48" y="236"/>
                    </a:lnTo>
                    <a:lnTo>
                      <a:pt x="48" y="238"/>
                    </a:lnTo>
                    <a:lnTo>
                      <a:pt x="46" y="241"/>
                    </a:lnTo>
                    <a:lnTo>
                      <a:pt x="46" y="236"/>
                    </a:lnTo>
                    <a:close/>
                    <a:moveTo>
                      <a:pt x="46" y="246"/>
                    </a:moveTo>
                    <a:lnTo>
                      <a:pt x="43" y="246"/>
                    </a:lnTo>
                    <a:lnTo>
                      <a:pt x="43" y="236"/>
                    </a:lnTo>
                    <a:lnTo>
                      <a:pt x="46" y="236"/>
                    </a:lnTo>
                    <a:lnTo>
                      <a:pt x="46" y="246"/>
                    </a:lnTo>
                    <a:close/>
                    <a:moveTo>
                      <a:pt x="43" y="246"/>
                    </a:moveTo>
                    <a:lnTo>
                      <a:pt x="41" y="246"/>
                    </a:lnTo>
                    <a:lnTo>
                      <a:pt x="43" y="241"/>
                    </a:lnTo>
                    <a:lnTo>
                      <a:pt x="43" y="246"/>
                    </a:lnTo>
                    <a:close/>
                    <a:moveTo>
                      <a:pt x="41" y="246"/>
                    </a:moveTo>
                    <a:lnTo>
                      <a:pt x="36" y="244"/>
                    </a:lnTo>
                    <a:lnTo>
                      <a:pt x="41" y="233"/>
                    </a:lnTo>
                    <a:lnTo>
                      <a:pt x="46" y="238"/>
                    </a:lnTo>
                    <a:lnTo>
                      <a:pt x="41" y="246"/>
                    </a:lnTo>
                    <a:close/>
                    <a:moveTo>
                      <a:pt x="38" y="233"/>
                    </a:moveTo>
                    <a:lnTo>
                      <a:pt x="41" y="233"/>
                    </a:lnTo>
                    <a:lnTo>
                      <a:pt x="38" y="238"/>
                    </a:lnTo>
                    <a:lnTo>
                      <a:pt x="38" y="233"/>
                    </a:lnTo>
                    <a:close/>
                    <a:moveTo>
                      <a:pt x="38" y="244"/>
                    </a:moveTo>
                    <a:lnTo>
                      <a:pt x="34" y="244"/>
                    </a:lnTo>
                    <a:lnTo>
                      <a:pt x="34" y="233"/>
                    </a:lnTo>
                    <a:lnTo>
                      <a:pt x="38" y="233"/>
                    </a:lnTo>
                    <a:lnTo>
                      <a:pt x="38" y="244"/>
                    </a:lnTo>
                    <a:close/>
                    <a:moveTo>
                      <a:pt x="34" y="244"/>
                    </a:moveTo>
                    <a:lnTo>
                      <a:pt x="34" y="244"/>
                    </a:lnTo>
                    <a:lnTo>
                      <a:pt x="31" y="244"/>
                    </a:lnTo>
                    <a:lnTo>
                      <a:pt x="34" y="238"/>
                    </a:lnTo>
                    <a:lnTo>
                      <a:pt x="34" y="244"/>
                    </a:lnTo>
                    <a:close/>
                    <a:moveTo>
                      <a:pt x="31" y="244"/>
                    </a:moveTo>
                    <a:lnTo>
                      <a:pt x="29" y="241"/>
                    </a:lnTo>
                    <a:lnTo>
                      <a:pt x="31" y="233"/>
                    </a:lnTo>
                    <a:lnTo>
                      <a:pt x="36" y="233"/>
                    </a:lnTo>
                    <a:lnTo>
                      <a:pt x="31" y="244"/>
                    </a:lnTo>
                    <a:close/>
                    <a:moveTo>
                      <a:pt x="29" y="241"/>
                    </a:moveTo>
                    <a:lnTo>
                      <a:pt x="26" y="241"/>
                    </a:lnTo>
                    <a:lnTo>
                      <a:pt x="29" y="236"/>
                    </a:lnTo>
                    <a:lnTo>
                      <a:pt x="29" y="241"/>
                    </a:lnTo>
                    <a:close/>
                    <a:moveTo>
                      <a:pt x="26" y="241"/>
                    </a:moveTo>
                    <a:lnTo>
                      <a:pt x="22" y="238"/>
                    </a:lnTo>
                    <a:lnTo>
                      <a:pt x="26" y="231"/>
                    </a:lnTo>
                    <a:lnTo>
                      <a:pt x="31" y="233"/>
                    </a:lnTo>
                    <a:lnTo>
                      <a:pt x="26" y="241"/>
                    </a:lnTo>
                    <a:close/>
                    <a:moveTo>
                      <a:pt x="26" y="231"/>
                    </a:moveTo>
                    <a:lnTo>
                      <a:pt x="26" y="231"/>
                    </a:lnTo>
                    <a:lnTo>
                      <a:pt x="24" y="233"/>
                    </a:lnTo>
                    <a:lnTo>
                      <a:pt x="26" y="231"/>
                    </a:lnTo>
                    <a:close/>
                    <a:moveTo>
                      <a:pt x="22" y="238"/>
                    </a:moveTo>
                    <a:lnTo>
                      <a:pt x="17" y="233"/>
                    </a:lnTo>
                    <a:lnTo>
                      <a:pt x="22" y="225"/>
                    </a:lnTo>
                    <a:lnTo>
                      <a:pt x="26" y="231"/>
                    </a:lnTo>
                    <a:lnTo>
                      <a:pt x="22" y="238"/>
                    </a:lnTo>
                    <a:close/>
                    <a:moveTo>
                      <a:pt x="22" y="225"/>
                    </a:moveTo>
                    <a:lnTo>
                      <a:pt x="22" y="225"/>
                    </a:lnTo>
                    <a:lnTo>
                      <a:pt x="19" y="231"/>
                    </a:lnTo>
                    <a:lnTo>
                      <a:pt x="22" y="225"/>
                    </a:lnTo>
                    <a:close/>
                    <a:moveTo>
                      <a:pt x="17" y="233"/>
                    </a:moveTo>
                    <a:lnTo>
                      <a:pt x="12" y="231"/>
                    </a:lnTo>
                    <a:lnTo>
                      <a:pt x="19" y="223"/>
                    </a:lnTo>
                    <a:lnTo>
                      <a:pt x="22" y="225"/>
                    </a:lnTo>
                    <a:lnTo>
                      <a:pt x="17" y="233"/>
                    </a:lnTo>
                    <a:close/>
                    <a:moveTo>
                      <a:pt x="12" y="231"/>
                    </a:moveTo>
                    <a:lnTo>
                      <a:pt x="12" y="231"/>
                    </a:lnTo>
                    <a:lnTo>
                      <a:pt x="12" y="228"/>
                    </a:lnTo>
                    <a:lnTo>
                      <a:pt x="14" y="228"/>
                    </a:lnTo>
                    <a:lnTo>
                      <a:pt x="12" y="231"/>
                    </a:lnTo>
                    <a:close/>
                    <a:moveTo>
                      <a:pt x="12" y="228"/>
                    </a:moveTo>
                    <a:lnTo>
                      <a:pt x="12" y="223"/>
                    </a:lnTo>
                    <a:lnTo>
                      <a:pt x="19" y="223"/>
                    </a:lnTo>
                    <a:lnTo>
                      <a:pt x="19" y="228"/>
                    </a:lnTo>
                    <a:lnTo>
                      <a:pt x="12" y="228"/>
                    </a:lnTo>
                    <a:close/>
                    <a:moveTo>
                      <a:pt x="14" y="218"/>
                    </a:moveTo>
                    <a:lnTo>
                      <a:pt x="19" y="218"/>
                    </a:lnTo>
                    <a:lnTo>
                      <a:pt x="19" y="223"/>
                    </a:lnTo>
                    <a:lnTo>
                      <a:pt x="14" y="223"/>
                    </a:lnTo>
                    <a:lnTo>
                      <a:pt x="14" y="218"/>
                    </a:lnTo>
                    <a:close/>
                    <a:moveTo>
                      <a:pt x="14" y="228"/>
                    </a:moveTo>
                    <a:lnTo>
                      <a:pt x="12" y="228"/>
                    </a:lnTo>
                    <a:lnTo>
                      <a:pt x="12" y="218"/>
                    </a:lnTo>
                    <a:lnTo>
                      <a:pt x="14" y="218"/>
                    </a:lnTo>
                    <a:lnTo>
                      <a:pt x="14" y="228"/>
                    </a:lnTo>
                    <a:close/>
                    <a:moveTo>
                      <a:pt x="12" y="228"/>
                    </a:moveTo>
                    <a:lnTo>
                      <a:pt x="7" y="228"/>
                    </a:lnTo>
                    <a:lnTo>
                      <a:pt x="7" y="223"/>
                    </a:lnTo>
                    <a:lnTo>
                      <a:pt x="12" y="223"/>
                    </a:lnTo>
                    <a:lnTo>
                      <a:pt x="12" y="228"/>
                    </a:lnTo>
                    <a:close/>
                    <a:moveTo>
                      <a:pt x="7" y="223"/>
                    </a:moveTo>
                    <a:lnTo>
                      <a:pt x="7" y="220"/>
                    </a:lnTo>
                    <a:lnTo>
                      <a:pt x="14" y="220"/>
                    </a:lnTo>
                    <a:lnTo>
                      <a:pt x="14" y="223"/>
                    </a:lnTo>
                    <a:lnTo>
                      <a:pt x="7" y="223"/>
                    </a:lnTo>
                    <a:close/>
                    <a:moveTo>
                      <a:pt x="14" y="218"/>
                    </a:moveTo>
                    <a:lnTo>
                      <a:pt x="14" y="218"/>
                    </a:lnTo>
                    <a:lnTo>
                      <a:pt x="14" y="220"/>
                    </a:lnTo>
                    <a:lnTo>
                      <a:pt x="12" y="220"/>
                    </a:lnTo>
                    <a:lnTo>
                      <a:pt x="14" y="218"/>
                    </a:lnTo>
                    <a:close/>
                    <a:moveTo>
                      <a:pt x="7" y="223"/>
                    </a:moveTo>
                    <a:lnTo>
                      <a:pt x="5" y="220"/>
                    </a:lnTo>
                    <a:lnTo>
                      <a:pt x="12" y="212"/>
                    </a:lnTo>
                    <a:lnTo>
                      <a:pt x="14" y="218"/>
                    </a:lnTo>
                    <a:lnTo>
                      <a:pt x="7" y="223"/>
                    </a:lnTo>
                    <a:close/>
                    <a:moveTo>
                      <a:pt x="5" y="220"/>
                    </a:moveTo>
                    <a:lnTo>
                      <a:pt x="2" y="220"/>
                    </a:lnTo>
                    <a:lnTo>
                      <a:pt x="2" y="218"/>
                    </a:lnTo>
                    <a:lnTo>
                      <a:pt x="7" y="218"/>
                    </a:lnTo>
                    <a:lnTo>
                      <a:pt x="5" y="220"/>
                    </a:lnTo>
                    <a:close/>
                    <a:moveTo>
                      <a:pt x="2" y="218"/>
                    </a:moveTo>
                    <a:lnTo>
                      <a:pt x="2" y="215"/>
                    </a:lnTo>
                    <a:lnTo>
                      <a:pt x="12" y="215"/>
                    </a:lnTo>
                    <a:lnTo>
                      <a:pt x="12" y="218"/>
                    </a:lnTo>
                    <a:lnTo>
                      <a:pt x="2" y="218"/>
                    </a:lnTo>
                    <a:close/>
                    <a:moveTo>
                      <a:pt x="2" y="215"/>
                    </a:moveTo>
                    <a:lnTo>
                      <a:pt x="2" y="210"/>
                    </a:lnTo>
                    <a:lnTo>
                      <a:pt x="12" y="210"/>
                    </a:lnTo>
                    <a:lnTo>
                      <a:pt x="12" y="215"/>
                    </a:lnTo>
                    <a:lnTo>
                      <a:pt x="2" y="215"/>
                    </a:lnTo>
                    <a:close/>
                    <a:moveTo>
                      <a:pt x="2" y="210"/>
                    </a:moveTo>
                    <a:lnTo>
                      <a:pt x="2" y="207"/>
                    </a:lnTo>
                    <a:lnTo>
                      <a:pt x="12" y="207"/>
                    </a:lnTo>
                    <a:lnTo>
                      <a:pt x="12" y="210"/>
                    </a:lnTo>
                    <a:lnTo>
                      <a:pt x="2" y="210"/>
                    </a:lnTo>
                    <a:close/>
                    <a:moveTo>
                      <a:pt x="10" y="202"/>
                    </a:moveTo>
                    <a:lnTo>
                      <a:pt x="12" y="205"/>
                    </a:lnTo>
                    <a:lnTo>
                      <a:pt x="12" y="207"/>
                    </a:lnTo>
                    <a:lnTo>
                      <a:pt x="7" y="207"/>
                    </a:lnTo>
                    <a:lnTo>
                      <a:pt x="10" y="202"/>
                    </a:lnTo>
                    <a:close/>
                    <a:moveTo>
                      <a:pt x="5" y="212"/>
                    </a:moveTo>
                    <a:lnTo>
                      <a:pt x="0" y="207"/>
                    </a:lnTo>
                    <a:lnTo>
                      <a:pt x="5" y="199"/>
                    </a:lnTo>
                    <a:lnTo>
                      <a:pt x="10" y="202"/>
                    </a:lnTo>
                    <a:lnTo>
                      <a:pt x="5" y="212"/>
                    </a:lnTo>
                    <a:close/>
                    <a:moveTo>
                      <a:pt x="0" y="207"/>
                    </a:moveTo>
                    <a:lnTo>
                      <a:pt x="0" y="207"/>
                    </a:lnTo>
                    <a:lnTo>
                      <a:pt x="0" y="205"/>
                    </a:lnTo>
                    <a:lnTo>
                      <a:pt x="2" y="205"/>
                    </a:lnTo>
                    <a:lnTo>
                      <a:pt x="0" y="207"/>
                    </a:lnTo>
                    <a:close/>
                    <a:moveTo>
                      <a:pt x="0" y="205"/>
                    </a:moveTo>
                    <a:lnTo>
                      <a:pt x="0" y="199"/>
                    </a:lnTo>
                    <a:lnTo>
                      <a:pt x="7" y="199"/>
                    </a:lnTo>
                    <a:lnTo>
                      <a:pt x="7" y="205"/>
                    </a:lnTo>
                    <a:lnTo>
                      <a:pt x="0" y="205"/>
                    </a:lnTo>
                    <a:close/>
                    <a:moveTo>
                      <a:pt x="0" y="199"/>
                    </a:moveTo>
                    <a:lnTo>
                      <a:pt x="0" y="199"/>
                    </a:lnTo>
                    <a:lnTo>
                      <a:pt x="7" y="199"/>
                    </a:lnTo>
                    <a:lnTo>
                      <a:pt x="0" y="199"/>
                    </a:lnTo>
                    <a:close/>
                    <a:moveTo>
                      <a:pt x="0" y="199"/>
                    </a:moveTo>
                    <a:lnTo>
                      <a:pt x="0" y="197"/>
                    </a:lnTo>
                    <a:lnTo>
                      <a:pt x="7" y="197"/>
                    </a:lnTo>
                    <a:lnTo>
                      <a:pt x="7" y="199"/>
                    </a:lnTo>
                    <a:lnTo>
                      <a:pt x="0" y="199"/>
                    </a:lnTo>
                    <a:close/>
                    <a:moveTo>
                      <a:pt x="0" y="197"/>
                    </a:moveTo>
                    <a:lnTo>
                      <a:pt x="0" y="192"/>
                    </a:lnTo>
                    <a:lnTo>
                      <a:pt x="7" y="192"/>
                    </a:lnTo>
                    <a:lnTo>
                      <a:pt x="7" y="197"/>
                    </a:lnTo>
                    <a:lnTo>
                      <a:pt x="0" y="197"/>
                    </a:lnTo>
                    <a:close/>
                    <a:moveTo>
                      <a:pt x="0" y="192"/>
                    </a:moveTo>
                    <a:lnTo>
                      <a:pt x="0" y="189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0" y="192"/>
                    </a:lnTo>
                    <a:close/>
                    <a:moveTo>
                      <a:pt x="0" y="189"/>
                    </a:moveTo>
                    <a:lnTo>
                      <a:pt x="0" y="186"/>
                    </a:lnTo>
                    <a:lnTo>
                      <a:pt x="7" y="186"/>
                    </a:lnTo>
                    <a:lnTo>
                      <a:pt x="7" y="189"/>
                    </a:lnTo>
                    <a:lnTo>
                      <a:pt x="0" y="189"/>
                    </a:lnTo>
                    <a:close/>
                    <a:moveTo>
                      <a:pt x="0" y="186"/>
                    </a:moveTo>
                    <a:lnTo>
                      <a:pt x="0" y="179"/>
                    </a:lnTo>
                    <a:lnTo>
                      <a:pt x="7" y="179"/>
                    </a:lnTo>
                    <a:lnTo>
                      <a:pt x="7" y="186"/>
                    </a:lnTo>
                    <a:lnTo>
                      <a:pt x="0" y="186"/>
                    </a:lnTo>
                    <a:close/>
                    <a:moveTo>
                      <a:pt x="0" y="179"/>
                    </a:moveTo>
                    <a:lnTo>
                      <a:pt x="0" y="176"/>
                    </a:lnTo>
                    <a:lnTo>
                      <a:pt x="7" y="176"/>
                    </a:lnTo>
                    <a:lnTo>
                      <a:pt x="7" y="179"/>
                    </a:lnTo>
                    <a:lnTo>
                      <a:pt x="0" y="179"/>
                    </a:lnTo>
                    <a:close/>
                    <a:moveTo>
                      <a:pt x="0" y="176"/>
                    </a:moveTo>
                    <a:lnTo>
                      <a:pt x="0" y="174"/>
                    </a:lnTo>
                    <a:lnTo>
                      <a:pt x="7" y="174"/>
                    </a:lnTo>
                    <a:lnTo>
                      <a:pt x="7" y="176"/>
                    </a:lnTo>
                    <a:lnTo>
                      <a:pt x="0" y="176"/>
                    </a:lnTo>
                    <a:close/>
                    <a:moveTo>
                      <a:pt x="0" y="174"/>
                    </a:moveTo>
                    <a:lnTo>
                      <a:pt x="0" y="168"/>
                    </a:lnTo>
                    <a:lnTo>
                      <a:pt x="7" y="168"/>
                    </a:lnTo>
                    <a:lnTo>
                      <a:pt x="7" y="174"/>
                    </a:lnTo>
                    <a:lnTo>
                      <a:pt x="0" y="174"/>
                    </a:lnTo>
                    <a:close/>
                    <a:moveTo>
                      <a:pt x="0" y="168"/>
                    </a:moveTo>
                    <a:lnTo>
                      <a:pt x="0" y="166"/>
                    </a:lnTo>
                    <a:lnTo>
                      <a:pt x="2" y="168"/>
                    </a:lnTo>
                    <a:lnTo>
                      <a:pt x="0" y="168"/>
                    </a:lnTo>
                    <a:close/>
                    <a:moveTo>
                      <a:pt x="0" y="166"/>
                    </a:moveTo>
                    <a:lnTo>
                      <a:pt x="5" y="163"/>
                    </a:lnTo>
                    <a:lnTo>
                      <a:pt x="10" y="171"/>
                    </a:lnTo>
                    <a:lnTo>
                      <a:pt x="5" y="174"/>
                    </a:lnTo>
                    <a:lnTo>
                      <a:pt x="0" y="166"/>
                    </a:lnTo>
                    <a:close/>
                    <a:moveTo>
                      <a:pt x="12" y="166"/>
                    </a:moveTo>
                    <a:lnTo>
                      <a:pt x="12" y="168"/>
                    </a:lnTo>
                    <a:lnTo>
                      <a:pt x="10" y="171"/>
                    </a:lnTo>
                    <a:lnTo>
                      <a:pt x="7" y="166"/>
                    </a:lnTo>
                    <a:lnTo>
                      <a:pt x="12" y="166"/>
                    </a:lnTo>
                    <a:close/>
                    <a:moveTo>
                      <a:pt x="2" y="166"/>
                    </a:moveTo>
                    <a:lnTo>
                      <a:pt x="2" y="163"/>
                    </a:lnTo>
                    <a:lnTo>
                      <a:pt x="12" y="163"/>
                    </a:lnTo>
                    <a:lnTo>
                      <a:pt x="12" y="166"/>
                    </a:lnTo>
                    <a:lnTo>
                      <a:pt x="2" y="166"/>
                    </a:lnTo>
                    <a:close/>
                    <a:moveTo>
                      <a:pt x="2" y="163"/>
                    </a:moveTo>
                    <a:lnTo>
                      <a:pt x="2" y="161"/>
                    </a:lnTo>
                    <a:lnTo>
                      <a:pt x="12" y="161"/>
                    </a:lnTo>
                    <a:lnTo>
                      <a:pt x="12" y="163"/>
                    </a:lnTo>
                    <a:lnTo>
                      <a:pt x="2" y="163"/>
                    </a:lnTo>
                    <a:close/>
                    <a:moveTo>
                      <a:pt x="2" y="161"/>
                    </a:moveTo>
                    <a:lnTo>
                      <a:pt x="2" y="155"/>
                    </a:lnTo>
                    <a:lnTo>
                      <a:pt x="5" y="155"/>
                    </a:lnTo>
                    <a:lnTo>
                      <a:pt x="7" y="161"/>
                    </a:lnTo>
                    <a:lnTo>
                      <a:pt x="2" y="161"/>
                    </a:lnTo>
                    <a:close/>
                    <a:moveTo>
                      <a:pt x="5" y="155"/>
                    </a:moveTo>
                    <a:lnTo>
                      <a:pt x="10" y="153"/>
                    </a:lnTo>
                    <a:lnTo>
                      <a:pt x="12" y="163"/>
                    </a:lnTo>
                    <a:lnTo>
                      <a:pt x="10" y="163"/>
                    </a:lnTo>
                    <a:lnTo>
                      <a:pt x="5" y="155"/>
                    </a:lnTo>
                    <a:close/>
                    <a:moveTo>
                      <a:pt x="14" y="158"/>
                    </a:moveTo>
                    <a:lnTo>
                      <a:pt x="14" y="161"/>
                    </a:lnTo>
                    <a:lnTo>
                      <a:pt x="12" y="163"/>
                    </a:lnTo>
                    <a:lnTo>
                      <a:pt x="12" y="158"/>
                    </a:lnTo>
                    <a:lnTo>
                      <a:pt x="14" y="158"/>
                    </a:lnTo>
                    <a:close/>
                    <a:moveTo>
                      <a:pt x="7" y="158"/>
                    </a:moveTo>
                    <a:lnTo>
                      <a:pt x="7" y="155"/>
                    </a:lnTo>
                    <a:lnTo>
                      <a:pt x="14" y="155"/>
                    </a:lnTo>
                    <a:lnTo>
                      <a:pt x="14" y="158"/>
                    </a:lnTo>
                    <a:lnTo>
                      <a:pt x="7" y="158"/>
                    </a:lnTo>
                    <a:close/>
                    <a:moveTo>
                      <a:pt x="7" y="155"/>
                    </a:moveTo>
                    <a:lnTo>
                      <a:pt x="7" y="153"/>
                    </a:lnTo>
                    <a:lnTo>
                      <a:pt x="10" y="150"/>
                    </a:lnTo>
                    <a:lnTo>
                      <a:pt x="12" y="155"/>
                    </a:lnTo>
                    <a:lnTo>
                      <a:pt x="7" y="155"/>
                    </a:lnTo>
                    <a:close/>
                    <a:moveTo>
                      <a:pt x="10" y="150"/>
                    </a:moveTo>
                    <a:lnTo>
                      <a:pt x="12" y="148"/>
                    </a:lnTo>
                    <a:lnTo>
                      <a:pt x="19" y="155"/>
                    </a:lnTo>
                    <a:lnTo>
                      <a:pt x="14" y="158"/>
                    </a:lnTo>
                    <a:lnTo>
                      <a:pt x="10" y="150"/>
                    </a:lnTo>
                    <a:close/>
                    <a:moveTo>
                      <a:pt x="19" y="150"/>
                    </a:moveTo>
                    <a:lnTo>
                      <a:pt x="19" y="153"/>
                    </a:lnTo>
                    <a:lnTo>
                      <a:pt x="19" y="155"/>
                    </a:lnTo>
                    <a:lnTo>
                      <a:pt x="14" y="150"/>
                    </a:lnTo>
                    <a:lnTo>
                      <a:pt x="19" y="150"/>
                    </a:lnTo>
                    <a:close/>
                    <a:moveTo>
                      <a:pt x="12" y="150"/>
                    </a:moveTo>
                    <a:lnTo>
                      <a:pt x="12" y="148"/>
                    </a:lnTo>
                    <a:lnTo>
                      <a:pt x="19" y="148"/>
                    </a:lnTo>
                    <a:lnTo>
                      <a:pt x="19" y="150"/>
                    </a:lnTo>
                    <a:lnTo>
                      <a:pt x="12" y="150"/>
                    </a:lnTo>
                    <a:close/>
                    <a:moveTo>
                      <a:pt x="12" y="148"/>
                    </a:moveTo>
                    <a:lnTo>
                      <a:pt x="12" y="142"/>
                    </a:lnTo>
                    <a:lnTo>
                      <a:pt x="14" y="142"/>
                    </a:lnTo>
                    <a:lnTo>
                      <a:pt x="14" y="148"/>
                    </a:lnTo>
                    <a:lnTo>
                      <a:pt x="12" y="148"/>
                    </a:lnTo>
                    <a:close/>
                    <a:moveTo>
                      <a:pt x="14" y="142"/>
                    </a:moveTo>
                    <a:lnTo>
                      <a:pt x="19" y="142"/>
                    </a:lnTo>
                    <a:lnTo>
                      <a:pt x="19" y="153"/>
                    </a:lnTo>
                    <a:lnTo>
                      <a:pt x="14" y="153"/>
                    </a:lnTo>
                    <a:lnTo>
                      <a:pt x="14" y="142"/>
                    </a:lnTo>
                    <a:close/>
                    <a:moveTo>
                      <a:pt x="24" y="148"/>
                    </a:moveTo>
                    <a:lnTo>
                      <a:pt x="24" y="153"/>
                    </a:lnTo>
                    <a:lnTo>
                      <a:pt x="19" y="153"/>
                    </a:lnTo>
                    <a:lnTo>
                      <a:pt x="19" y="148"/>
                    </a:lnTo>
                    <a:lnTo>
                      <a:pt x="24" y="148"/>
                    </a:lnTo>
                    <a:close/>
                    <a:moveTo>
                      <a:pt x="14" y="148"/>
                    </a:moveTo>
                    <a:lnTo>
                      <a:pt x="14" y="145"/>
                    </a:lnTo>
                    <a:lnTo>
                      <a:pt x="24" y="145"/>
                    </a:lnTo>
                    <a:lnTo>
                      <a:pt x="24" y="148"/>
                    </a:lnTo>
                    <a:lnTo>
                      <a:pt x="14" y="148"/>
                    </a:lnTo>
                    <a:close/>
                    <a:moveTo>
                      <a:pt x="14" y="145"/>
                    </a:moveTo>
                    <a:lnTo>
                      <a:pt x="14" y="142"/>
                    </a:lnTo>
                    <a:lnTo>
                      <a:pt x="17" y="140"/>
                    </a:lnTo>
                    <a:lnTo>
                      <a:pt x="19" y="145"/>
                    </a:lnTo>
                    <a:lnTo>
                      <a:pt x="14" y="145"/>
                    </a:lnTo>
                    <a:close/>
                    <a:moveTo>
                      <a:pt x="17" y="140"/>
                    </a:moveTo>
                    <a:lnTo>
                      <a:pt x="22" y="137"/>
                    </a:lnTo>
                    <a:lnTo>
                      <a:pt x="26" y="145"/>
                    </a:lnTo>
                    <a:lnTo>
                      <a:pt x="22" y="150"/>
                    </a:lnTo>
                    <a:lnTo>
                      <a:pt x="17" y="140"/>
                    </a:lnTo>
                    <a:close/>
                    <a:moveTo>
                      <a:pt x="22" y="137"/>
                    </a:moveTo>
                    <a:lnTo>
                      <a:pt x="24" y="137"/>
                    </a:lnTo>
                    <a:lnTo>
                      <a:pt x="24" y="142"/>
                    </a:lnTo>
                    <a:lnTo>
                      <a:pt x="22" y="137"/>
                    </a:lnTo>
                    <a:close/>
                    <a:moveTo>
                      <a:pt x="24" y="137"/>
                    </a:moveTo>
                    <a:lnTo>
                      <a:pt x="29" y="137"/>
                    </a:lnTo>
                    <a:lnTo>
                      <a:pt x="29" y="148"/>
                    </a:lnTo>
                    <a:lnTo>
                      <a:pt x="24" y="148"/>
                    </a:lnTo>
                    <a:lnTo>
                      <a:pt x="24" y="137"/>
                    </a:lnTo>
                    <a:close/>
                    <a:moveTo>
                      <a:pt x="34" y="142"/>
                    </a:moveTo>
                    <a:lnTo>
                      <a:pt x="34" y="148"/>
                    </a:lnTo>
                    <a:lnTo>
                      <a:pt x="29" y="148"/>
                    </a:lnTo>
                    <a:lnTo>
                      <a:pt x="29" y="142"/>
                    </a:lnTo>
                    <a:lnTo>
                      <a:pt x="34" y="142"/>
                    </a:lnTo>
                    <a:close/>
                    <a:moveTo>
                      <a:pt x="24" y="142"/>
                    </a:moveTo>
                    <a:lnTo>
                      <a:pt x="24" y="137"/>
                    </a:lnTo>
                    <a:lnTo>
                      <a:pt x="34" y="137"/>
                    </a:lnTo>
                    <a:lnTo>
                      <a:pt x="34" y="142"/>
                    </a:lnTo>
                    <a:lnTo>
                      <a:pt x="24" y="142"/>
                    </a:lnTo>
                    <a:close/>
                    <a:moveTo>
                      <a:pt x="24" y="137"/>
                    </a:moveTo>
                    <a:lnTo>
                      <a:pt x="24" y="135"/>
                    </a:lnTo>
                    <a:lnTo>
                      <a:pt x="29" y="135"/>
                    </a:lnTo>
                    <a:lnTo>
                      <a:pt x="29" y="137"/>
                    </a:lnTo>
                    <a:lnTo>
                      <a:pt x="24" y="137"/>
                    </a:lnTo>
                    <a:close/>
                    <a:moveTo>
                      <a:pt x="29" y="135"/>
                    </a:moveTo>
                    <a:lnTo>
                      <a:pt x="34" y="135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35"/>
                    </a:lnTo>
                    <a:close/>
                    <a:moveTo>
                      <a:pt x="36" y="142"/>
                    </a:moveTo>
                    <a:lnTo>
                      <a:pt x="36" y="142"/>
                    </a:lnTo>
                    <a:lnTo>
                      <a:pt x="34" y="142"/>
                    </a:lnTo>
                    <a:lnTo>
                      <a:pt x="34" y="137"/>
                    </a:lnTo>
                    <a:lnTo>
                      <a:pt x="36" y="142"/>
                    </a:lnTo>
                    <a:close/>
                    <a:moveTo>
                      <a:pt x="31" y="135"/>
                    </a:moveTo>
                    <a:lnTo>
                      <a:pt x="36" y="132"/>
                    </a:lnTo>
                    <a:lnTo>
                      <a:pt x="41" y="140"/>
                    </a:lnTo>
                    <a:lnTo>
                      <a:pt x="36" y="142"/>
                    </a:lnTo>
                    <a:lnTo>
                      <a:pt x="31" y="135"/>
                    </a:lnTo>
                    <a:close/>
                    <a:moveTo>
                      <a:pt x="36" y="132"/>
                    </a:moveTo>
                    <a:lnTo>
                      <a:pt x="36" y="129"/>
                    </a:lnTo>
                    <a:lnTo>
                      <a:pt x="38" y="129"/>
                    </a:lnTo>
                    <a:lnTo>
                      <a:pt x="38" y="135"/>
                    </a:lnTo>
                    <a:lnTo>
                      <a:pt x="36" y="132"/>
                    </a:lnTo>
                    <a:close/>
                    <a:moveTo>
                      <a:pt x="38" y="129"/>
                    </a:moveTo>
                    <a:lnTo>
                      <a:pt x="43" y="129"/>
                    </a:lnTo>
                    <a:lnTo>
                      <a:pt x="43" y="140"/>
                    </a:lnTo>
                    <a:lnTo>
                      <a:pt x="38" y="140"/>
                    </a:lnTo>
                    <a:lnTo>
                      <a:pt x="38" y="129"/>
                    </a:lnTo>
                    <a:close/>
                    <a:moveTo>
                      <a:pt x="46" y="137"/>
                    </a:moveTo>
                    <a:lnTo>
                      <a:pt x="46" y="140"/>
                    </a:lnTo>
                    <a:lnTo>
                      <a:pt x="43" y="140"/>
                    </a:lnTo>
                    <a:lnTo>
                      <a:pt x="43" y="135"/>
                    </a:lnTo>
                    <a:lnTo>
                      <a:pt x="46" y="137"/>
                    </a:lnTo>
                    <a:close/>
                    <a:moveTo>
                      <a:pt x="41" y="132"/>
                    </a:moveTo>
                    <a:lnTo>
                      <a:pt x="43" y="129"/>
                    </a:lnTo>
                    <a:lnTo>
                      <a:pt x="48" y="135"/>
                    </a:lnTo>
                    <a:lnTo>
                      <a:pt x="46" y="137"/>
                    </a:lnTo>
                    <a:lnTo>
                      <a:pt x="41" y="132"/>
                    </a:lnTo>
                    <a:close/>
                    <a:moveTo>
                      <a:pt x="43" y="129"/>
                    </a:moveTo>
                    <a:lnTo>
                      <a:pt x="43" y="127"/>
                    </a:lnTo>
                    <a:lnTo>
                      <a:pt x="46" y="127"/>
                    </a:lnTo>
                    <a:lnTo>
                      <a:pt x="46" y="132"/>
                    </a:lnTo>
                    <a:lnTo>
                      <a:pt x="43" y="129"/>
                    </a:lnTo>
                    <a:close/>
                    <a:moveTo>
                      <a:pt x="46" y="127"/>
                    </a:moveTo>
                    <a:lnTo>
                      <a:pt x="50" y="127"/>
                    </a:lnTo>
                    <a:lnTo>
                      <a:pt x="50" y="137"/>
                    </a:lnTo>
                    <a:lnTo>
                      <a:pt x="46" y="137"/>
                    </a:lnTo>
                    <a:lnTo>
                      <a:pt x="46" y="127"/>
                    </a:lnTo>
                    <a:close/>
                    <a:moveTo>
                      <a:pt x="50" y="127"/>
                    </a:moveTo>
                    <a:lnTo>
                      <a:pt x="55" y="127"/>
                    </a:lnTo>
                    <a:lnTo>
                      <a:pt x="55" y="137"/>
                    </a:lnTo>
                    <a:lnTo>
                      <a:pt x="50" y="137"/>
                    </a:lnTo>
                    <a:lnTo>
                      <a:pt x="50" y="127"/>
                    </a:lnTo>
                    <a:close/>
                    <a:moveTo>
                      <a:pt x="57" y="135"/>
                    </a:moveTo>
                    <a:lnTo>
                      <a:pt x="57" y="137"/>
                    </a:lnTo>
                    <a:lnTo>
                      <a:pt x="55" y="137"/>
                    </a:lnTo>
                    <a:lnTo>
                      <a:pt x="55" y="132"/>
                    </a:lnTo>
                    <a:lnTo>
                      <a:pt x="57" y="135"/>
                    </a:lnTo>
                    <a:close/>
                    <a:moveTo>
                      <a:pt x="53" y="127"/>
                    </a:moveTo>
                    <a:lnTo>
                      <a:pt x="57" y="124"/>
                    </a:lnTo>
                    <a:lnTo>
                      <a:pt x="62" y="132"/>
                    </a:lnTo>
                    <a:lnTo>
                      <a:pt x="57" y="135"/>
                    </a:lnTo>
                    <a:lnTo>
                      <a:pt x="53" y="127"/>
                    </a:lnTo>
                    <a:close/>
                    <a:moveTo>
                      <a:pt x="57" y="124"/>
                    </a:moveTo>
                    <a:lnTo>
                      <a:pt x="57" y="124"/>
                    </a:lnTo>
                    <a:lnTo>
                      <a:pt x="60" y="124"/>
                    </a:lnTo>
                    <a:lnTo>
                      <a:pt x="60" y="129"/>
                    </a:lnTo>
                    <a:lnTo>
                      <a:pt x="57" y="124"/>
                    </a:lnTo>
                    <a:close/>
                    <a:moveTo>
                      <a:pt x="60" y="124"/>
                    </a:moveTo>
                    <a:lnTo>
                      <a:pt x="65" y="124"/>
                    </a:lnTo>
                    <a:lnTo>
                      <a:pt x="65" y="135"/>
                    </a:lnTo>
                    <a:lnTo>
                      <a:pt x="60" y="135"/>
                    </a:lnTo>
                    <a:lnTo>
                      <a:pt x="60" y="124"/>
                    </a:lnTo>
                    <a:close/>
                    <a:moveTo>
                      <a:pt x="65" y="124"/>
                    </a:moveTo>
                    <a:lnTo>
                      <a:pt x="69" y="124"/>
                    </a:lnTo>
                    <a:lnTo>
                      <a:pt x="69" y="135"/>
                    </a:lnTo>
                    <a:lnTo>
                      <a:pt x="65" y="135"/>
                    </a:lnTo>
                    <a:lnTo>
                      <a:pt x="65" y="124"/>
                    </a:lnTo>
                    <a:close/>
                    <a:moveTo>
                      <a:pt x="69" y="124"/>
                    </a:moveTo>
                    <a:lnTo>
                      <a:pt x="74" y="124"/>
                    </a:lnTo>
                    <a:lnTo>
                      <a:pt x="74" y="135"/>
                    </a:lnTo>
                    <a:lnTo>
                      <a:pt x="69" y="135"/>
                    </a:lnTo>
                    <a:lnTo>
                      <a:pt x="69" y="124"/>
                    </a:lnTo>
                    <a:close/>
                    <a:moveTo>
                      <a:pt x="74" y="124"/>
                    </a:moveTo>
                    <a:lnTo>
                      <a:pt x="81" y="124"/>
                    </a:lnTo>
                    <a:lnTo>
                      <a:pt x="81" y="135"/>
                    </a:lnTo>
                    <a:lnTo>
                      <a:pt x="74" y="135"/>
                    </a:lnTo>
                    <a:lnTo>
                      <a:pt x="74" y="124"/>
                    </a:lnTo>
                    <a:close/>
                    <a:moveTo>
                      <a:pt x="81" y="124"/>
                    </a:moveTo>
                    <a:lnTo>
                      <a:pt x="86" y="124"/>
                    </a:lnTo>
                    <a:lnTo>
                      <a:pt x="86" y="135"/>
                    </a:lnTo>
                    <a:lnTo>
                      <a:pt x="81" y="135"/>
                    </a:lnTo>
                    <a:lnTo>
                      <a:pt x="81" y="124"/>
                    </a:lnTo>
                    <a:close/>
                    <a:moveTo>
                      <a:pt x="86" y="124"/>
                    </a:moveTo>
                    <a:lnTo>
                      <a:pt x="91" y="124"/>
                    </a:lnTo>
                    <a:lnTo>
                      <a:pt x="91" y="135"/>
                    </a:lnTo>
                    <a:lnTo>
                      <a:pt x="86" y="135"/>
                    </a:lnTo>
                    <a:lnTo>
                      <a:pt x="86" y="124"/>
                    </a:lnTo>
                    <a:close/>
                    <a:moveTo>
                      <a:pt x="91" y="124"/>
                    </a:moveTo>
                    <a:lnTo>
                      <a:pt x="1518" y="124"/>
                    </a:lnTo>
                    <a:lnTo>
                      <a:pt x="1518" y="135"/>
                    </a:lnTo>
                    <a:lnTo>
                      <a:pt x="91" y="135"/>
                    </a:lnTo>
                    <a:lnTo>
                      <a:pt x="91" y="124"/>
                    </a:lnTo>
                    <a:close/>
                    <a:moveTo>
                      <a:pt x="1523" y="129"/>
                    </a:moveTo>
                    <a:lnTo>
                      <a:pt x="1523" y="135"/>
                    </a:lnTo>
                    <a:lnTo>
                      <a:pt x="1518" y="135"/>
                    </a:lnTo>
                    <a:lnTo>
                      <a:pt x="1518" y="129"/>
                    </a:lnTo>
                    <a:lnTo>
                      <a:pt x="1523" y="129"/>
                    </a:lnTo>
                    <a:close/>
                    <a:moveTo>
                      <a:pt x="1513" y="129"/>
                    </a:moveTo>
                    <a:lnTo>
                      <a:pt x="1513" y="104"/>
                    </a:lnTo>
                    <a:lnTo>
                      <a:pt x="1523" y="104"/>
                    </a:lnTo>
                    <a:lnTo>
                      <a:pt x="1523" y="129"/>
                    </a:lnTo>
                    <a:lnTo>
                      <a:pt x="1513" y="129"/>
                    </a:lnTo>
                    <a:close/>
                    <a:moveTo>
                      <a:pt x="1518" y="98"/>
                    </a:moveTo>
                    <a:lnTo>
                      <a:pt x="1523" y="98"/>
                    </a:lnTo>
                    <a:lnTo>
                      <a:pt x="1523" y="104"/>
                    </a:lnTo>
                    <a:lnTo>
                      <a:pt x="1518" y="104"/>
                    </a:lnTo>
                    <a:lnTo>
                      <a:pt x="1518" y="98"/>
                    </a:lnTo>
                    <a:close/>
                    <a:moveTo>
                      <a:pt x="1518" y="109"/>
                    </a:moveTo>
                    <a:lnTo>
                      <a:pt x="925" y="109"/>
                    </a:lnTo>
                    <a:lnTo>
                      <a:pt x="925" y="98"/>
                    </a:lnTo>
                    <a:lnTo>
                      <a:pt x="1518" y="98"/>
                    </a:lnTo>
                    <a:lnTo>
                      <a:pt x="1518" y="109"/>
                    </a:lnTo>
                    <a:close/>
                    <a:moveTo>
                      <a:pt x="925" y="109"/>
                    </a:moveTo>
                    <a:lnTo>
                      <a:pt x="920" y="109"/>
                    </a:lnTo>
                    <a:lnTo>
                      <a:pt x="920" y="98"/>
                    </a:lnTo>
                    <a:lnTo>
                      <a:pt x="925" y="98"/>
                    </a:lnTo>
                    <a:lnTo>
                      <a:pt x="925" y="109"/>
                    </a:lnTo>
                    <a:close/>
                    <a:moveTo>
                      <a:pt x="920" y="109"/>
                    </a:moveTo>
                    <a:lnTo>
                      <a:pt x="911" y="109"/>
                    </a:lnTo>
                    <a:lnTo>
                      <a:pt x="911" y="98"/>
                    </a:lnTo>
                    <a:lnTo>
                      <a:pt x="920" y="98"/>
                    </a:lnTo>
                    <a:lnTo>
                      <a:pt x="920" y="109"/>
                    </a:lnTo>
                    <a:close/>
                    <a:moveTo>
                      <a:pt x="911" y="109"/>
                    </a:moveTo>
                    <a:lnTo>
                      <a:pt x="908" y="109"/>
                    </a:lnTo>
                    <a:lnTo>
                      <a:pt x="908" y="98"/>
                    </a:lnTo>
                    <a:lnTo>
                      <a:pt x="911" y="98"/>
                    </a:lnTo>
                    <a:lnTo>
                      <a:pt x="911" y="109"/>
                    </a:lnTo>
                    <a:close/>
                    <a:moveTo>
                      <a:pt x="908" y="109"/>
                    </a:moveTo>
                    <a:lnTo>
                      <a:pt x="904" y="109"/>
                    </a:lnTo>
                    <a:lnTo>
                      <a:pt x="904" y="98"/>
                    </a:lnTo>
                    <a:lnTo>
                      <a:pt x="908" y="98"/>
                    </a:lnTo>
                    <a:lnTo>
                      <a:pt x="908" y="109"/>
                    </a:lnTo>
                    <a:close/>
                    <a:moveTo>
                      <a:pt x="904" y="109"/>
                    </a:moveTo>
                    <a:lnTo>
                      <a:pt x="899" y="109"/>
                    </a:lnTo>
                    <a:lnTo>
                      <a:pt x="899" y="98"/>
                    </a:lnTo>
                    <a:lnTo>
                      <a:pt x="904" y="98"/>
                    </a:lnTo>
                    <a:lnTo>
                      <a:pt x="904" y="109"/>
                    </a:lnTo>
                    <a:close/>
                    <a:moveTo>
                      <a:pt x="899" y="109"/>
                    </a:moveTo>
                    <a:lnTo>
                      <a:pt x="894" y="109"/>
                    </a:lnTo>
                    <a:lnTo>
                      <a:pt x="894" y="98"/>
                    </a:lnTo>
                    <a:lnTo>
                      <a:pt x="899" y="98"/>
                    </a:lnTo>
                    <a:lnTo>
                      <a:pt x="899" y="109"/>
                    </a:lnTo>
                    <a:close/>
                    <a:moveTo>
                      <a:pt x="894" y="109"/>
                    </a:moveTo>
                    <a:lnTo>
                      <a:pt x="894" y="109"/>
                    </a:lnTo>
                    <a:lnTo>
                      <a:pt x="892" y="109"/>
                    </a:lnTo>
                    <a:lnTo>
                      <a:pt x="894" y="104"/>
                    </a:lnTo>
                    <a:lnTo>
                      <a:pt x="894" y="109"/>
                    </a:lnTo>
                    <a:close/>
                    <a:moveTo>
                      <a:pt x="892" y="109"/>
                    </a:moveTo>
                    <a:lnTo>
                      <a:pt x="889" y="104"/>
                    </a:lnTo>
                    <a:lnTo>
                      <a:pt x="894" y="96"/>
                    </a:lnTo>
                    <a:lnTo>
                      <a:pt x="899" y="101"/>
                    </a:lnTo>
                    <a:lnTo>
                      <a:pt x="892" y="109"/>
                    </a:lnTo>
                    <a:close/>
                    <a:moveTo>
                      <a:pt x="892" y="96"/>
                    </a:moveTo>
                    <a:lnTo>
                      <a:pt x="892" y="96"/>
                    </a:lnTo>
                    <a:lnTo>
                      <a:pt x="894" y="96"/>
                    </a:lnTo>
                    <a:lnTo>
                      <a:pt x="892" y="101"/>
                    </a:lnTo>
                    <a:lnTo>
                      <a:pt x="892" y="96"/>
                    </a:lnTo>
                    <a:close/>
                    <a:moveTo>
                      <a:pt x="892" y="106"/>
                    </a:moveTo>
                    <a:lnTo>
                      <a:pt x="887" y="106"/>
                    </a:lnTo>
                    <a:lnTo>
                      <a:pt x="887" y="96"/>
                    </a:lnTo>
                    <a:lnTo>
                      <a:pt x="892" y="96"/>
                    </a:lnTo>
                    <a:lnTo>
                      <a:pt x="892" y="106"/>
                    </a:lnTo>
                    <a:close/>
                    <a:moveTo>
                      <a:pt x="887" y="106"/>
                    </a:moveTo>
                    <a:lnTo>
                      <a:pt x="882" y="106"/>
                    </a:lnTo>
                    <a:lnTo>
                      <a:pt x="882" y="96"/>
                    </a:lnTo>
                    <a:lnTo>
                      <a:pt x="887" y="96"/>
                    </a:lnTo>
                    <a:lnTo>
                      <a:pt x="887" y="106"/>
                    </a:lnTo>
                    <a:close/>
                    <a:moveTo>
                      <a:pt x="882" y="106"/>
                    </a:moveTo>
                    <a:lnTo>
                      <a:pt x="877" y="106"/>
                    </a:lnTo>
                    <a:lnTo>
                      <a:pt x="877" y="96"/>
                    </a:lnTo>
                    <a:lnTo>
                      <a:pt x="882" y="96"/>
                    </a:lnTo>
                    <a:lnTo>
                      <a:pt x="882" y="106"/>
                    </a:lnTo>
                    <a:close/>
                    <a:moveTo>
                      <a:pt x="877" y="106"/>
                    </a:moveTo>
                    <a:lnTo>
                      <a:pt x="875" y="106"/>
                    </a:lnTo>
                    <a:lnTo>
                      <a:pt x="875" y="104"/>
                    </a:lnTo>
                    <a:lnTo>
                      <a:pt x="877" y="101"/>
                    </a:lnTo>
                    <a:lnTo>
                      <a:pt x="877" y="106"/>
                    </a:lnTo>
                    <a:close/>
                    <a:moveTo>
                      <a:pt x="875" y="104"/>
                    </a:moveTo>
                    <a:lnTo>
                      <a:pt x="870" y="101"/>
                    </a:lnTo>
                    <a:lnTo>
                      <a:pt x="877" y="93"/>
                    </a:lnTo>
                    <a:lnTo>
                      <a:pt x="880" y="96"/>
                    </a:lnTo>
                    <a:lnTo>
                      <a:pt x="875" y="104"/>
                    </a:lnTo>
                    <a:close/>
                    <a:moveTo>
                      <a:pt x="875" y="93"/>
                    </a:moveTo>
                    <a:lnTo>
                      <a:pt x="875" y="93"/>
                    </a:lnTo>
                    <a:lnTo>
                      <a:pt x="877" y="93"/>
                    </a:lnTo>
                    <a:lnTo>
                      <a:pt x="875" y="98"/>
                    </a:lnTo>
                    <a:lnTo>
                      <a:pt x="875" y="93"/>
                    </a:lnTo>
                    <a:close/>
                    <a:moveTo>
                      <a:pt x="875" y="101"/>
                    </a:moveTo>
                    <a:lnTo>
                      <a:pt x="870" y="101"/>
                    </a:lnTo>
                    <a:lnTo>
                      <a:pt x="870" y="93"/>
                    </a:lnTo>
                    <a:lnTo>
                      <a:pt x="875" y="93"/>
                    </a:lnTo>
                    <a:lnTo>
                      <a:pt x="875" y="101"/>
                    </a:lnTo>
                    <a:close/>
                    <a:moveTo>
                      <a:pt x="870" y="101"/>
                    </a:moveTo>
                    <a:lnTo>
                      <a:pt x="868" y="101"/>
                    </a:lnTo>
                    <a:lnTo>
                      <a:pt x="870" y="98"/>
                    </a:lnTo>
                    <a:lnTo>
                      <a:pt x="870" y="101"/>
                    </a:lnTo>
                    <a:close/>
                    <a:moveTo>
                      <a:pt x="868" y="101"/>
                    </a:moveTo>
                    <a:lnTo>
                      <a:pt x="863" y="98"/>
                    </a:lnTo>
                    <a:lnTo>
                      <a:pt x="868" y="91"/>
                    </a:lnTo>
                    <a:lnTo>
                      <a:pt x="872" y="93"/>
                    </a:lnTo>
                    <a:lnTo>
                      <a:pt x="868" y="101"/>
                    </a:lnTo>
                    <a:close/>
                    <a:moveTo>
                      <a:pt x="865" y="88"/>
                    </a:moveTo>
                    <a:lnTo>
                      <a:pt x="865" y="88"/>
                    </a:lnTo>
                    <a:lnTo>
                      <a:pt x="868" y="91"/>
                    </a:lnTo>
                    <a:lnTo>
                      <a:pt x="865" y="93"/>
                    </a:lnTo>
                    <a:lnTo>
                      <a:pt x="865" y="88"/>
                    </a:lnTo>
                    <a:close/>
                    <a:moveTo>
                      <a:pt x="865" y="98"/>
                    </a:moveTo>
                    <a:lnTo>
                      <a:pt x="861" y="98"/>
                    </a:lnTo>
                    <a:lnTo>
                      <a:pt x="861" y="88"/>
                    </a:lnTo>
                    <a:lnTo>
                      <a:pt x="865" y="88"/>
                    </a:lnTo>
                    <a:lnTo>
                      <a:pt x="865" y="98"/>
                    </a:lnTo>
                    <a:close/>
                    <a:moveTo>
                      <a:pt x="861" y="98"/>
                    </a:moveTo>
                    <a:lnTo>
                      <a:pt x="856" y="98"/>
                    </a:lnTo>
                    <a:lnTo>
                      <a:pt x="856" y="93"/>
                    </a:lnTo>
                    <a:lnTo>
                      <a:pt x="861" y="93"/>
                    </a:lnTo>
                    <a:lnTo>
                      <a:pt x="861" y="98"/>
                    </a:lnTo>
                    <a:close/>
                    <a:moveTo>
                      <a:pt x="856" y="93"/>
                    </a:moveTo>
                    <a:lnTo>
                      <a:pt x="856" y="91"/>
                    </a:lnTo>
                    <a:lnTo>
                      <a:pt x="865" y="91"/>
                    </a:lnTo>
                    <a:lnTo>
                      <a:pt x="865" y="93"/>
                    </a:lnTo>
                    <a:lnTo>
                      <a:pt x="856" y="93"/>
                    </a:lnTo>
                    <a:close/>
                    <a:moveTo>
                      <a:pt x="861" y="85"/>
                    </a:moveTo>
                    <a:lnTo>
                      <a:pt x="865" y="85"/>
                    </a:lnTo>
                    <a:lnTo>
                      <a:pt x="865" y="91"/>
                    </a:lnTo>
                    <a:lnTo>
                      <a:pt x="861" y="91"/>
                    </a:lnTo>
                    <a:lnTo>
                      <a:pt x="861" y="85"/>
                    </a:lnTo>
                    <a:close/>
                    <a:moveTo>
                      <a:pt x="861" y="96"/>
                    </a:moveTo>
                    <a:lnTo>
                      <a:pt x="856" y="96"/>
                    </a:lnTo>
                    <a:lnTo>
                      <a:pt x="856" y="85"/>
                    </a:lnTo>
                    <a:lnTo>
                      <a:pt x="861" y="85"/>
                    </a:lnTo>
                    <a:lnTo>
                      <a:pt x="861" y="96"/>
                    </a:lnTo>
                    <a:close/>
                    <a:moveTo>
                      <a:pt x="856" y="96"/>
                    </a:moveTo>
                    <a:lnTo>
                      <a:pt x="851" y="96"/>
                    </a:lnTo>
                    <a:lnTo>
                      <a:pt x="851" y="91"/>
                    </a:lnTo>
                    <a:lnTo>
                      <a:pt x="856" y="91"/>
                    </a:lnTo>
                    <a:lnTo>
                      <a:pt x="856" y="96"/>
                    </a:lnTo>
                    <a:close/>
                    <a:moveTo>
                      <a:pt x="851" y="91"/>
                    </a:moveTo>
                    <a:lnTo>
                      <a:pt x="851" y="88"/>
                    </a:lnTo>
                    <a:lnTo>
                      <a:pt x="861" y="88"/>
                    </a:lnTo>
                    <a:lnTo>
                      <a:pt x="861" y="91"/>
                    </a:lnTo>
                    <a:lnTo>
                      <a:pt x="851" y="91"/>
                    </a:lnTo>
                    <a:close/>
                    <a:moveTo>
                      <a:pt x="856" y="83"/>
                    </a:moveTo>
                    <a:lnTo>
                      <a:pt x="861" y="83"/>
                    </a:lnTo>
                    <a:lnTo>
                      <a:pt x="861" y="88"/>
                    </a:lnTo>
                    <a:lnTo>
                      <a:pt x="856" y="88"/>
                    </a:lnTo>
                    <a:lnTo>
                      <a:pt x="856" y="83"/>
                    </a:lnTo>
                    <a:close/>
                    <a:moveTo>
                      <a:pt x="856" y="93"/>
                    </a:moveTo>
                    <a:lnTo>
                      <a:pt x="851" y="93"/>
                    </a:lnTo>
                    <a:lnTo>
                      <a:pt x="851" y="83"/>
                    </a:lnTo>
                    <a:lnTo>
                      <a:pt x="856" y="83"/>
                    </a:lnTo>
                    <a:lnTo>
                      <a:pt x="856" y="93"/>
                    </a:lnTo>
                    <a:close/>
                    <a:moveTo>
                      <a:pt x="851" y="93"/>
                    </a:moveTo>
                    <a:lnTo>
                      <a:pt x="846" y="93"/>
                    </a:lnTo>
                    <a:lnTo>
                      <a:pt x="846" y="88"/>
                    </a:lnTo>
                    <a:lnTo>
                      <a:pt x="851" y="88"/>
                    </a:lnTo>
                    <a:lnTo>
                      <a:pt x="851" y="93"/>
                    </a:lnTo>
                    <a:close/>
                    <a:moveTo>
                      <a:pt x="846" y="88"/>
                    </a:moveTo>
                    <a:lnTo>
                      <a:pt x="846" y="85"/>
                    </a:lnTo>
                    <a:lnTo>
                      <a:pt x="856" y="85"/>
                    </a:lnTo>
                    <a:lnTo>
                      <a:pt x="856" y="88"/>
                    </a:lnTo>
                    <a:lnTo>
                      <a:pt x="846" y="88"/>
                    </a:lnTo>
                    <a:close/>
                    <a:moveTo>
                      <a:pt x="853" y="80"/>
                    </a:moveTo>
                    <a:lnTo>
                      <a:pt x="856" y="80"/>
                    </a:lnTo>
                    <a:lnTo>
                      <a:pt x="856" y="85"/>
                    </a:lnTo>
                    <a:lnTo>
                      <a:pt x="851" y="85"/>
                    </a:lnTo>
                    <a:lnTo>
                      <a:pt x="853" y="80"/>
                    </a:lnTo>
                    <a:close/>
                    <a:moveTo>
                      <a:pt x="849" y="88"/>
                    </a:moveTo>
                    <a:lnTo>
                      <a:pt x="844" y="85"/>
                    </a:lnTo>
                    <a:lnTo>
                      <a:pt x="849" y="78"/>
                    </a:lnTo>
                    <a:lnTo>
                      <a:pt x="853" y="80"/>
                    </a:lnTo>
                    <a:lnTo>
                      <a:pt x="849" y="88"/>
                    </a:lnTo>
                    <a:close/>
                    <a:moveTo>
                      <a:pt x="849" y="75"/>
                    </a:moveTo>
                    <a:lnTo>
                      <a:pt x="849" y="78"/>
                    </a:lnTo>
                    <a:lnTo>
                      <a:pt x="846" y="80"/>
                    </a:lnTo>
                    <a:lnTo>
                      <a:pt x="849" y="75"/>
                    </a:lnTo>
                    <a:close/>
                    <a:moveTo>
                      <a:pt x="846" y="85"/>
                    </a:moveTo>
                    <a:lnTo>
                      <a:pt x="841" y="83"/>
                    </a:lnTo>
                    <a:lnTo>
                      <a:pt x="844" y="75"/>
                    </a:lnTo>
                    <a:lnTo>
                      <a:pt x="849" y="75"/>
                    </a:lnTo>
                    <a:lnTo>
                      <a:pt x="846" y="85"/>
                    </a:lnTo>
                    <a:close/>
                    <a:moveTo>
                      <a:pt x="841" y="83"/>
                    </a:moveTo>
                    <a:lnTo>
                      <a:pt x="837" y="83"/>
                    </a:lnTo>
                    <a:lnTo>
                      <a:pt x="837" y="80"/>
                    </a:lnTo>
                    <a:lnTo>
                      <a:pt x="841" y="80"/>
                    </a:lnTo>
                    <a:lnTo>
                      <a:pt x="841" y="83"/>
                    </a:lnTo>
                    <a:close/>
                    <a:moveTo>
                      <a:pt x="837" y="80"/>
                    </a:moveTo>
                    <a:lnTo>
                      <a:pt x="837" y="75"/>
                    </a:lnTo>
                    <a:lnTo>
                      <a:pt x="846" y="75"/>
                    </a:lnTo>
                    <a:lnTo>
                      <a:pt x="846" y="80"/>
                    </a:lnTo>
                    <a:lnTo>
                      <a:pt x="837" y="80"/>
                    </a:lnTo>
                    <a:close/>
                    <a:moveTo>
                      <a:pt x="846" y="72"/>
                    </a:moveTo>
                    <a:lnTo>
                      <a:pt x="846" y="75"/>
                    </a:lnTo>
                    <a:lnTo>
                      <a:pt x="841" y="75"/>
                    </a:lnTo>
                    <a:lnTo>
                      <a:pt x="846" y="72"/>
                    </a:lnTo>
                    <a:close/>
                    <a:moveTo>
                      <a:pt x="839" y="80"/>
                    </a:moveTo>
                    <a:lnTo>
                      <a:pt x="837" y="75"/>
                    </a:lnTo>
                    <a:lnTo>
                      <a:pt x="841" y="70"/>
                    </a:lnTo>
                    <a:lnTo>
                      <a:pt x="846" y="72"/>
                    </a:lnTo>
                    <a:lnTo>
                      <a:pt x="839" y="80"/>
                    </a:lnTo>
                    <a:close/>
                    <a:moveTo>
                      <a:pt x="837" y="75"/>
                    </a:moveTo>
                    <a:lnTo>
                      <a:pt x="834" y="75"/>
                    </a:lnTo>
                    <a:lnTo>
                      <a:pt x="834" y="72"/>
                    </a:lnTo>
                    <a:lnTo>
                      <a:pt x="839" y="72"/>
                    </a:lnTo>
                    <a:lnTo>
                      <a:pt x="837" y="75"/>
                    </a:lnTo>
                    <a:close/>
                    <a:moveTo>
                      <a:pt x="834" y="72"/>
                    </a:moveTo>
                    <a:lnTo>
                      <a:pt x="834" y="70"/>
                    </a:lnTo>
                    <a:lnTo>
                      <a:pt x="844" y="70"/>
                    </a:lnTo>
                    <a:lnTo>
                      <a:pt x="844" y="72"/>
                    </a:lnTo>
                    <a:lnTo>
                      <a:pt x="834" y="72"/>
                    </a:lnTo>
                    <a:close/>
                    <a:moveTo>
                      <a:pt x="834" y="70"/>
                    </a:moveTo>
                    <a:lnTo>
                      <a:pt x="834" y="67"/>
                    </a:lnTo>
                    <a:lnTo>
                      <a:pt x="844" y="67"/>
                    </a:lnTo>
                    <a:lnTo>
                      <a:pt x="844" y="70"/>
                    </a:lnTo>
                    <a:lnTo>
                      <a:pt x="834" y="70"/>
                    </a:lnTo>
                    <a:close/>
                    <a:moveTo>
                      <a:pt x="834" y="67"/>
                    </a:moveTo>
                    <a:lnTo>
                      <a:pt x="834" y="62"/>
                    </a:lnTo>
                    <a:lnTo>
                      <a:pt x="844" y="62"/>
                    </a:lnTo>
                    <a:lnTo>
                      <a:pt x="844" y="67"/>
                    </a:lnTo>
                    <a:lnTo>
                      <a:pt x="834" y="67"/>
                    </a:lnTo>
                    <a:close/>
                    <a:moveTo>
                      <a:pt x="834" y="62"/>
                    </a:moveTo>
                    <a:lnTo>
                      <a:pt x="834" y="59"/>
                    </a:lnTo>
                    <a:lnTo>
                      <a:pt x="844" y="59"/>
                    </a:lnTo>
                    <a:lnTo>
                      <a:pt x="844" y="62"/>
                    </a:lnTo>
                    <a:lnTo>
                      <a:pt x="834" y="62"/>
                    </a:lnTo>
                    <a:close/>
                    <a:moveTo>
                      <a:pt x="834" y="59"/>
                    </a:moveTo>
                    <a:lnTo>
                      <a:pt x="834" y="57"/>
                    </a:lnTo>
                    <a:lnTo>
                      <a:pt x="844" y="57"/>
                    </a:lnTo>
                    <a:lnTo>
                      <a:pt x="844" y="59"/>
                    </a:lnTo>
                    <a:lnTo>
                      <a:pt x="834" y="59"/>
                    </a:lnTo>
                    <a:close/>
                    <a:moveTo>
                      <a:pt x="834" y="57"/>
                    </a:moveTo>
                    <a:lnTo>
                      <a:pt x="834" y="52"/>
                    </a:lnTo>
                    <a:lnTo>
                      <a:pt x="844" y="52"/>
                    </a:lnTo>
                    <a:lnTo>
                      <a:pt x="844" y="57"/>
                    </a:lnTo>
                    <a:lnTo>
                      <a:pt x="834" y="57"/>
                    </a:lnTo>
                    <a:close/>
                    <a:moveTo>
                      <a:pt x="834" y="52"/>
                    </a:moveTo>
                    <a:lnTo>
                      <a:pt x="834" y="49"/>
                    </a:lnTo>
                    <a:lnTo>
                      <a:pt x="844" y="49"/>
                    </a:lnTo>
                    <a:lnTo>
                      <a:pt x="844" y="52"/>
                    </a:lnTo>
                    <a:lnTo>
                      <a:pt x="834" y="52"/>
                    </a:lnTo>
                    <a:close/>
                    <a:moveTo>
                      <a:pt x="834" y="49"/>
                    </a:moveTo>
                    <a:lnTo>
                      <a:pt x="834" y="47"/>
                    </a:lnTo>
                    <a:lnTo>
                      <a:pt x="844" y="47"/>
                    </a:lnTo>
                    <a:lnTo>
                      <a:pt x="844" y="49"/>
                    </a:lnTo>
                    <a:lnTo>
                      <a:pt x="834" y="49"/>
                    </a:lnTo>
                    <a:close/>
                    <a:moveTo>
                      <a:pt x="834" y="47"/>
                    </a:moveTo>
                    <a:lnTo>
                      <a:pt x="834" y="44"/>
                    </a:lnTo>
                    <a:lnTo>
                      <a:pt x="844" y="44"/>
                    </a:lnTo>
                    <a:lnTo>
                      <a:pt x="844" y="47"/>
                    </a:lnTo>
                    <a:lnTo>
                      <a:pt x="834" y="47"/>
                    </a:lnTo>
                    <a:close/>
                    <a:moveTo>
                      <a:pt x="834" y="44"/>
                    </a:moveTo>
                    <a:lnTo>
                      <a:pt x="834" y="39"/>
                    </a:lnTo>
                    <a:lnTo>
                      <a:pt x="844" y="39"/>
                    </a:lnTo>
                    <a:lnTo>
                      <a:pt x="844" y="44"/>
                    </a:lnTo>
                    <a:lnTo>
                      <a:pt x="834" y="44"/>
                    </a:lnTo>
                    <a:close/>
                    <a:moveTo>
                      <a:pt x="834" y="39"/>
                    </a:moveTo>
                    <a:lnTo>
                      <a:pt x="834" y="39"/>
                    </a:lnTo>
                    <a:lnTo>
                      <a:pt x="844" y="39"/>
                    </a:lnTo>
                    <a:lnTo>
                      <a:pt x="834" y="39"/>
                    </a:lnTo>
                    <a:close/>
                    <a:moveTo>
                      <a:pt x="834" y="39"/>
                    </a:moveTo>
                    <a:lnTo>
                      <a:pt x="834" y="34"/>
                    </a:lnTo>
                    <a:lnTo>
                      <a:pt x="839" y="34"/>
                    </a:lnTo>
                    <a:lnTo>
                      <a:pt x="839" y="39"/>
                    </a:lnTo>
                    <a:lnTo>
                      <a:pt x="834" y="39"/>
                    </a:lnTo>
                    <a:close/>
                    <a:moveTo>
                      <a:pt x="839" y="34"/>
                    </a:moveTo>
                    <a:lnTo>
                      <a:pt x="841" y="34"/>
                    </a:lnTo>
                    <a:lnTo>
                      <a:pt x="841" y="44"/>
                    </a:lnTo>
                    <a:lnTo>
                      <a:pt x="839" y="44"/>
                    </a:lnTo>
                    <a:lnTo>
                      <a:pt x="839" y="34"/>
                    </a:lnTo>
                    <a:close/>
                    <a:moveTo>
                      <a:pt x="846" y="39"/>
                    </a:moveTo>
                    <a:lnTo>
                      <a:pt x="846" y="44"/>
                    </a:lnTo>
                    <a:lnTo>
                      <a:pt x="841" y="44"/>
                    </a:lnTo>
                    <a:lnTo>
                      <a:pt x="841" y="39"/>
                    </a:lnTo>
                    <a:lnTo>
                      <a:pt x="846" y="39"/>
                    </a:lnTo>
                    <a:close/>
                    <a:moveTo>
                      <a:pt x="837" y="39"/>
                    </a:moveTo>
                    <a:lnTo>
                      <a:pt x="837" y="36"/>
                    </a:lnTo>
                    <a:lnTo>
                      <a:pt x="846" y="36"/>
                    </a:lnTo>
                    <a:lnTo>
                      <a:pt x="846" y="39"/>
                    </a:lnTo>
                    <a:lnTo>
                      <a:pt x="837" y="39"/>
                    </a:lnTo>
                    <a:close/>
                    <a:moveTo>
                      <a:pt x="837" y="36"/>
                    </a:moveTo>
                    <a:lnTo>
                      <a:pt x="837" y="31"/>
                    </a:lnTo>
                    <a:lnTo>
                      <a:pt x="846" y="31"/>
                    </a:lnTo>
                    <a:lnTo>
                      <a:pt x="846" y="36"/>
                    </a:lnTo>
                    <a:lnTo>
                      <a:pt x="837" y="36"/>
                    </a:lnTo>
                    <a:close/>
                    <a:moveTo>
                      <a:pt x="837" y="31"/>
                    </a:moveTo>
                    <a:lnTo>
                      <a:pt x="837" y="28"/>
                    </a:lnTo>
                    <a:lnTo>
                      <a:pt x="839" y="28"/>
                    </a:lnTo>
                    <a:lnTo>
                      <a:pt x="841" y="31"/>
                    </a:lnTo>
                    <a:lnTo>
                      <a:pt x="837" y="31"/>
                    </a:lnTo>
                    <a:close/>
                    <a:moveTo>
                      <a:pt x="839" y="28"/>
                    </a:moveTo>
                    <a:lnTo>
                      <a:pt x="844" y="23"/>
                    </a:lnTo>
                    <a:lnTo>
                      <a:pt x="849" y="34"/>
                    </a:lnTo>
                    <a:lnTo>
                      <a:pt x="844" y="36"/>
                    </a:lnTo>
                    <a:lnTo>
                      <a:pt x="839" y="28"/>
                    </a:lnTo>
                    <a:close/>
                    <a:moveTo>
                      <a:pt x="849" y="34"/>
                    </a:moveTo>
                    <a:lnTo>
                      <a:pt x="849" y="34"/>
                    </a:lnTo>
                    <a:lnTo>
                      <a:pt x="846" y="28"/>
                    </a:lnTo>
                    <a:lnTo>
                      <a:pt x="849" y="34"/>
                    </a:lnTo>
                    <a:close/>
                    <a:moveTo>
                      <a:pt x="844" y="23"/>
                    </a:moveTo>
                    <a:lnTo>
                      <a:pt x="849" y="21"/>
                    </a:lnTo>
                    <a:lnTo>
                      <a:pt x="853" y="28"/>
                    </a:lnTo>
                    <a:lnTo>
                      <a:pt x="849" y="34"/>
                    </a:lnTo>
                    <a:lnTo>
                      <a:pt x="844" y="23"/>
                    </a:lnTo>
                    <a:close/>
                    <a:moveTo>
                      <a:pt x="849" y="21"/>
                    </a:moveTo>
                    <a:lnTo>
                      <a:pt x="849" y="21"/>
                    </a:lnTo>
                    <a:lnTo>
                      <a:pt x="851" y="26"/>
                    </a:lnTo>
                    <a:lnTo>
                      <a:pt x="849" y="21"/>
                    </a:lnTo>
                    <a:close/>
                    <a:moveTo>
                      <a:pt x="849" y="21"/>
                    </a:moveTo>
                    <a:lnTo>
                      <a:pt x="853" y="18"/>
                    </a:lnTo>
                    <a:lnTo>
                      <a:pt x="858" y="26"/>
                    </a:lnTo>
                    <a:lnTo>
                      <a:pt x="853" y="28"/>
                    </a:lnTo>
                    <a:lnTo>
                      <a:pt x="849" y="21"/>
                    </a:lnTo>
                    <a:close/>
                    <a:moveTo>
                      <a:pt x="861" y="21"/>
                    </a:moveTo>
                    <a:lnTo>
                      <a:pt x="861" y="23"/>
                    </a:lnTo>
                    <a:lnTo>
                      <a:pt x="858" y="26"/>
                    </a:lnTo>
                    <a:lnTo>
                      <a:pt x="856" y="21"/>
                    </a:lnTo>
                    <a:lnTo>
                      <a:pt x="861" y="21"/>
                    </a:lnTo>
                    <a:close/>
                    <a:moveTo>
                      <a:pt x="851" y="21"/>
                    </a:moveTo>
                    <a:lnTo>
                      <a:pt x="851" y="18"/>
                    </a:lnTo>
                    <a:lnTo>
                      <a:pt x="861" y="18"/>
                    </a:lnTo>
                    <a:lnTo>
                      <a:pt x="861" y="21"/>
                    </a:lnTo>
                    <a:lnTo>
                      <a:pt x="851" y="21"/>
                    </a:lnTo>
                    <a:close/>
                    <a:moveTo>
                      <a:pt x="851" y="18"/>
                    </a:moveTo>
                    <a:lnTo>
                      <a:pt x="851" y="13"/>
                    </a:lnTo>
                    <a:lnTo>
                      <a:pt x="856" y="13"/>
                    </a:lnTo>
                    <a:lnTo>
                      <a:pt x="856" y="18"/>
                    </a:lnTo>
                    <a:lnTo>
                      <a:pt x="851" y="18"/>
                    </a:lnTo>
                    <a:close/>
                    <a:moveTo>
                      <a:pt x="856" y="13"/>
                    </a:moveTo>
                    <a:lnTo>
                      <a:pt x="861" y="13"/>
                    </a:lnTo>
                    <a:lnTo>
                      <a:pt x="861" y="23"/>
                    </a:lnTo>
                    <a:lnTo>
                      <a:pt x="856" y="23"/>
                    </a:lnTo>
                    <a:lnTo>
                      <a:pt x="856" y="13"/>
                    </a:lnTo>
                    <a:close/>
                    <a:moveTo>
                      <a:pt x="865" y="18"/>
                    </a:moveTo>
                    <a:lnTo>
                      <a:pt x="865" y="23"/>
                    </a:lnTo>
                    <a:lnTo>
                      <a:pt x="861" y="23"/>
                    </a:lnTo>
                    <a:lnTo>
                      <a:pt x="861" y="18"/>
                    </a:lnTo>
                    <a:lnTo>
                      <a:pt x="865" y="18"/>
                    </a:lnTo>
                    <a:close/>
                    <a:moveTo>
                      <a:pt x="856" y="18"/>
                    </a:moveTo>
                    <a:lnTo>
                      <a:pt x="856" y="15"/>
                    </a:lnTo>
                    <a:lnTo>
                      <a:pt x="865" y="15"/>
                    </a:lnTo>
                    <a:lnTo>
                      <a:pt x="865" y="18"/>
                    </a:lnTo>
                    <a:lnTo>
                      <a:pt x="856" y="18"/>
                    </a:lnTo>
                    <a:close/>
                    <a:moveTo>
                      <a:pt x="856" y="15"/>
                    </a:moveTo>
                    <a:lnTo>
                      <a:pt x="856" y="10"/>
                    </a:lnTo>
                    <a:lnTo>
                      <a:pt x="861" y="10"/>
                    </a:lnTo>
                    <a:lnTo>
                      <a:pt x="861" y="15"/>
                    </a:lnTo>
                    <a:lnTo>
                      <a:pt x="856" y="15"/>
                    </a:lnTo>
                    <a:close/>
                    <a:moveTo>
                      <a:pt x="861" y="10"/>
                    </a:moveTo>
                    <a:lnTo>
                      <a:pt x="865" y="10"/>
                    </a:lnTo>
                    <a:lnTo>
                      <a:pt x="865" y="21"/>
                    </a:lnTo>
                    <a:lnTo>
                      <a:pt x="861" y="21"/>
                    </a:lnTo>
                    <a:lnTo>
                      <a:pt x="861" y="10"/>
                    </a:lnTo>
                    <a:close/>
                    <a:moveTo>
                      <a:pt x="865" y="10"/>
                    </a:moveTo>
                    <a:lnTo>
                      <a:pt x="870" y="10"/>
                    </a:lnTo>
                    <a:lnTo>
                      <a:pt x="870" y="21"/>
                    </a:lnTo>
                    <a:lnTo>
                      <a:pt x="865" y="21"/>
                    </a:lnTo>
                    <a:lnTo>
                      <a:pt x="865" y="10"/>
                    </a:lnTo>
                    <a:close/>
                    <a:moveTo>
                      <a:pt x="872" y="18"/>
                    </a:moveTo>
                    <a:lnTo>
                      <a:pt x="870" y="21"/>
                    </a:lnTo>
                    <a:lnTo>
                      <a:pt x="870" y="15"/>
                    </a:lnTo>
                    <a:lnTo>
                      <a:pt x="872" y="18"/>
                    </a:lnTo>
                    <a:close/>
                    <a:moveTo>
                      <a:pt x="868" y="10"/>
                    </a:moveTo>
                    <a:lnTo>
                      <a:pt x="872" y="8"/>
                    </a:lnTo>
                    <a:lnTo>
                      <a:pt x="877" y="15"/>
                    </a:lnTo>
                    <a:lnTo>
                      <a:pt x="872" y="18"/>
                    </a:lnTo>
                    <a:lnTo>
                      <a:pt x="868" y="10"/>
                    </a:lnTo>
                    <a:close/>
                    <a:moveTo>
                      <a:pt x="872" y="8"/>
                    </a:moveTo>
                    <a:lnTo>
                      <a:pt x="872" y="8"/>
                    </a:lnTo>
                    <a:lnTo>
                      <a:pt x="875" y="8"/>
                    </a:lnTo>
                    <a:lnTo>
                      <a:pt x="875" y="13"/>
                    </a:lnTo>
                    <a:lnTo>
                      <a:pt x="872" y="8"/>
                    </a:lnTo>
                    <a:close/>
                    <a:moveTo>
                      <a:pt x="875" y="8"/>
                    </a:moveTo>
                    <a:lnTo>
                      <a:pt x="877" y="8"/>
                    </a:lnTo>
                    <a:lnTo>
                      <a:pt x="877" y="18"/>
                    </a:lnTo>
                    <a:lnTo>
                      <a:pt x="875" y="18"/>
                    </a:lnTo>
                    <a:lnTo>
                      <a:pt x="875" y="8"/>
                    </a:lnTo>
                    <a:close/>
                    <a:moveTo>
                      <a:pt x="880" y="15"/>
                    </a:moveTo>
                    <a:lnTo>
                      <a:pt x="877" y="18"/>
                    </a:lnTo>
                    <a:lnTo>
                      <a:pt x="877" y="13"/>
                    </a:lnTo>
                    <a:lnTo>
                      <a:pt x="880" y="15"/>
                    </a:lnTo>
                    <a:close/>
                    <a:moveTo>
                      <a:pt x="875" y="8"/>
                    </a:moveTo>
                    <a:lnTo>
                      <a:pt x="880" y="5"/>
                    </a:lnTo>
                    <a:lnTo>
                      <a:pt x="884" y="13"/>
                    </a:lnTo>
                    <a:lnTo>
                      <a:pt x="880" y="15"/>
                    </a:lnTo>
                    <a:lnTo>
                      <a:pt x="875" y="8"/>
                    </a:lnTo>
                    <a:close/>
                    <a:moveTo>
                      <a:pt x="880" y="5"/>
                    </a:moveTo>
                    <a:lnTo>
                      <a:pt x="880" y="2"/>
                    </a:lnTo>
                    <a:lnTo>
                      <a:pt x="882" y="2"/>
                    </a:lnTo>
                    <a:lnTo>
                      <a:pt x="882" y="8"/>
                    </a:lnTo>
                    <a:lnTo>
                      <a:pt x="880" y="5"/>
                    </a:lnTo>
                    <a:close/>
                    <a:moveTo>
                      <a:pt x="882" y="2"/>
                    </a:moveTo>
                    <a:lnTo>
                      <a:pt x="887" y="2"/>
                    </a:lnTo>
                    <a:lnTo>
                      <a:pt x="887" y="13"/>
                    </a:lnTo>
                    <a:lnTo>
                      <a:pt x="882" y="13"/>
                    </a:lnTo>
                    <a:lnTo>
                      <a:pt x="882" y="2"/>
                    </a:lnTo>
                    <a:close/>
                    <a:moveTo>
                      <a:pt x="887" y="2"/>
                    </a:moveTo>
                    <a:lnTo>
                      <a:pt x="892" y="2"/>
                    </a:lnTo>
                    <a:lnTo>
                      <a:pt x="892" y="13"/>
                    </a:lnTo>
                    <a:lnTo>
                      <a:pt x="887" y="13"/>
                    </a:lnTo>
                    <a:lnTo>
                      <a:pt x="887" y="2"/>
                    </a:lnTo>
                    <a:close/>
                    <a:moveTo>
                      <a:pt x="892" y="2"/>
                    </a:moveTo>
                    <a:lnTo>
                      <a:pt x="894" y="2"/>
                    </a:lnTo>
                    <a:lnTo>
                      <a:pt x="894" y="13"/>
                    </a:lnTo>
                    <a:lnTo>
                      <a:pt x="892" y="13"/>
                    </a:lnTo>
                    <a:lnTo>
                      <a:pt x="892" y="2"/>
                    </a:lnTo>
                    <a:close/>
                    <a:moveTo>
                      <a:pt x="899" y="13"/>
                    </a:moveTo>
                    <a:lnTo>
                      <a:pt x="896" y="13"/>
                    </a:lnTo>
                    <a:lnTo>
                      <a:pt x="894" y="13"/>
                    </a:lnTo>
                    <a:lnTo>
                      <a:pt x="894" y="8"/>
                    </a:lnTo>
                    <a:lnTo>
                      <a:pt x="899" y="13"/>
                    </a:lnTo>
                    <a:close/>
                    <a:moveTo>
                      <a:pt x="892" y="5"/>
                    </a:moveTo>
                    <a:lnTo>
                      <a:pt x="896" y="2"/>
                    </a:lnTo>
                    <a:lnTo>
                      <a:pt x="901" y="10"/>
                    </a:lnTo>
                    <a:lnTo>
                      <a:pt x="899" y="13"/>
                    </a:lnTo>
                    <a:lnTo>
                      <a:pt x="892" y="5"/>
                    </a:lnTo>
                    <a:close/>
                    <a:moveTo>
                      <a:pt x="896" y="2"/>
                    </a:moveTo>
                    <a:lnTo>
                      <a:pt x="899" y="0"/>
                    </a:lnTo>
                    <a:lnTo>
                      <a:pt x="899" y="5"/>
                    </a:lnTo>
                    <a:lnTo>
                      <a:pt x="896" y="2"/>
                    </a:lnTo>
                    <a:close/>
                    <a:moveTo>
                      <a:pt x="899" y="0"/>
                    </a:moveTo>
                    <a:lnTo>
                      <a:pt x="904" y="0"/>
                    </a:lnTo>
                    <a:lnTo>
                      <a:pt x="904" y="10"/>
                    </a:lnTo>
                    <a:lnTo>
                      <a:pt x="899" y="10"/>
                    </a:lnTo>
                    <a:lnTo>
                      <a:pt x="899" y="0"/>
                    </a:lnTo>
                    <a:close/>
                    <a:moveTo>
                      <a:pt x="904" y="0"/>
                    </a:moveTo>
                    <a:lnTo>
                      <a:pt x="908" y="0"/>
                    </a:lnTo>
                    <a:lnTo>
                      <a:pt x="908" y="10"/>
                    </a:lnTo>
                    <a:lnTo>
                      <a:pt x="904" y="10"/>
                    </a:lnTo>
                    <a:lnTo>
                      <a:pt x="904" y="0"/>
                    </a:lnTo>
                    <a:close/>
                    <a:moveTo>
                      <a:pt x="908" y="0"/>
                    </a:moveTo>
                    <a:lnTo>
                      <a:pt x="911" y="0"/>
                    </a:lnTo>
                    <a:lnTo>
                      <a:pt x="911" y="10"/>
                    </a:lnTo>
                    <a:lnTo>
                      <a:pt x="908" y="10"/>
                    </a:lnTo>
                    <a:lnTo>
                      <a:pt x="908" y="0"/>
                    </a:lnTo>
                    <a:close/>
                    <a:moveTo>
                      <a:pt x="911" y="0"/>
                    </a:moveTo>
                    <a:lnTo>
                      <a:pt x="920" y="0"/>
                    </a:lnTo>
                    <a:lnTo>
                      <a:pt x="920" y="10"/>
                    </a:lnTo>
                    <a:lnTo>
                      <a:pt x="911" y="10"/>
                    </a:lnTo>
                    <a:lnTo>
                      <a:pt x="911" y="0"/>
                    </a:lnTo>
                    <a:close/>
                    <a:moveTo>
                      <a:pt x="920" y="0"/>
                    </a:moveTo>
                    <a:lnTo>
                      <a:pt x="925" y="0"/>
                    </a:lnTo>
                    <a:lnTo>
                      <a:pt x="925" y="10"/>
                    </a:lnTo>
                    <a:lnTo>
                      <a:pt x="920" y="10"/>
                    </a:lnTo>
                    <a:lnTo>
                      <a:pt x="920" y="0"/>
                    </a:lnTo>
                    <a:close/>
                    <a:moveTo>
                      <a:pt x="925" y="0"/>
                    </a:moveTo>
                    <a:lnTo>
                      <a:pt x="1604" y="0"/>
                    </a:lnTo>
                    <a:lnTo>
                      <a:pt x="1604" y="10"/>
                    </a:lnTo>
                    <a:lnTo>
                      <a:pt x="925" y="10"/>
                    </a:lnTo>
                    <a:lnTo>
                      <a:pt x="925" y="0"/>
                    </a:lnTo>
                    <a:close/>
                    <a:moveTo>
                      <a:pt x="1604" y="0"/>
                    </a:moveTo>
                    <a:lnTo>
                      <a:pt x="1613" y="0"/>
                    </a:lnTo>
                    <a:lnTo>
                      <a:pt x="1613" y="10"/>
                    </a:lnTo>
                    <a:lnTo>
                      <a:pt x="1604" y="10"/>
                    </a:lnTo>
                    <a:lnTo>
                      <a:pt x="1604" y="0"/>
                    </a:lnTo>
                    <a:close/>
                    <a:moveTo>
                      <a:pt x="1613" y="0"/>
                    </a:moveTo>
                    <a:lnTo>
                      <a:pt x="1625" y="0"/>
                    </a:lnTo>
                    <a:lnTo>
                      <a:pt x="1625" y="10"/>
                    </a:lnTo>
                    <a:lnTo>
                      <a:pt x="1613" y="10"/>
                    </a:lnTo>
                    <a:lnTo>
                      <a:pt x="1613" y="0"/>
                    </a:lnTo>
                    <a:close/>
                    <a:moveTo>
                      <a:pt x="1625" y="0"/>
                    </a:moveTo>
                    <a:lnTo>
                      <a:pt x="1635" y="0"/>
                    </a:lnTo>
                    <a:lnTo>
                      <a:pt x="1635" y="10"/>
                    </a:lnTo>
                    <a:lnTo>
                      <a:pt x="1625" y="10"/>
                    </a:lnTo>
                    <a:lnTo>
                      <a:pt x="1625" y="0"/>
                    </a:lnTo>
                    <a:close/>
                    <a:moveTo>
                      <a:pt x="1635" y="0"/>
                    </a:moveTo>
                    <a:lnTo>
                      <a:pt x="1637" y="0"/>
                    </a:lnTo>
                    <a:lnTo>
                      <a:pt x="1635" y="5"/>
                    </a:lnTo>
                    <a:lnTo>
                      <a:pt x="1635" y="0"/>
                    </a:lnTo>
                    <a:close/>
                    <a:moveTo>
                      <a:pt x="1637" y="0"/>
                    </a:moveTo>
                    <a:lnTo>
                      <a:pt x="1644" y="5"/>
                    </a:lnTo>
                    <a:lnTo>
                      <a:pt x="1642" y="13"/>
                    </a:lnTo>
                    <a:lnTo>
                      <a:pt x="1635" y="10"/>
                    </a:lnTo>
                    <a:lnTo>
                      <a:pt x="1637" y="0"/>
                    </a:lnTo>
                    <a:close/>
                    <a:moveTo>
                      <a:pt x="1642" y="13"/>
                    </a:moveTo>
                    <a:lnTo>
                      <a:pt x="1642" y="13"/>
                    </a:lnTo>
                    <a:lnTo>
                      <a:pt x="1642" y="8"/>
                    </a:lnTo>
                    <a:lnTo>
                      <a:pt x="1642" y="13"/>
                    </a:lnTo>
                    <a:close/>
                    <a:moveTo>
                      <a:pt x="1642" y="2"/>
                    </a:moveTo>
                    <a:lnTo>
                      <a:pt x="1652" y="2"/>
                    </a:lnTo>
                    <a:lnTo>
                      <a:pt x="1652" y="13"/>
                    </a:lnTo>
                    <a:lnTo>
                      <a:pt x="1642" y="13"/>
                    </a:lnTo>
                    <a:lnTo>
                      <a:pt x="1642" y="2"/>
                    </a:lnTo>
                    <a:close/>
                    <a:moveTo>
                      <a:pt x="1652" y="2"/>
                    </a:moveTo>
                    <a:lnTo>
                      <a:pt x="1654" y="2"/>
                    </a:lnTo>
                    <a:lnTo>
                      <a:pt x="1654" y="5"/>
                    </a:lnTo>
                    <a:lnTo>
                      <a:pt x="1652" y="8"/>
                    </a:lnTo>
                    <a:lnTo>
                      <a:pt x="1652" y="2"/>
                    </a:lnTo>
                    <a:close/>
                    <a:moveTo>
                      <a:pt x="1654" y="5"/>
                    </a:moveTo>
                    <a:lnTo>
                      <a:pt x="1664" y="8"/>
                    </a:lnTo>
                    <a:lnTo>
                      <a:pt x="1659" y="15"/>
                    </a:lnTo>
                    <a:lnTo>
                      <a:pt x="1652" y="13"/>
                    </a:lnTo>
                    <a:lnTo>
                      <a:pt x="1654" y="5"/>
                    </a:lnTo>
                    <a:close/>
                    <a:moveTo>
                      <a:pt x="1661" y="18"/>
                    </a:moveTo>
                    <a:lnTo>
                      <a:pt x="1661" y="18"/>
                    </a:lnTo>
                    <a:lnTo>
                      <a:pt x="1659" y="15"/>
                    </a:lnTo>
                    <a:lnTo>
                      <a:pt x="1661" y="13"/>
                    </a:lnTo>
                    <a:lnTo>
                      <a:pt x="1661" y="18"/>
                    </a:lnTo>
                    <a:close/>
                    <a:moveTo>
                      <a:pt x="1661" y="8"/>
                    </a:moveTo>
                    <a:lnTo>
                      <a:pt x="1671" y="8"/>
                    </a:lnTo>
                    <a:lnTo>
                      <a:pt x="1671" y="18"/>
                    </a:lnTo>
                    <a:lnTo>
                      <a:pt x="1661" y="18"/>
                    </a:lnTo>
                    <a:lnTo>
                      <a:pt x="1661" y="8"/>
                    </a:lnTo>
                    <a:close/>
                    <a:moveTo>
                      <a:pt x="1671" y="8"/>
                    </a:moveTo>
                    <a:lnTo>
                      <a:pt x="1671" y="8"/>
                    </a:lnTo>
                    <a:lnTo>
                      <a:pt x="1673" y="8"/>
                    </a:lnTo>
                    <a:lnTo>
                      <a:pt x="1671" y="13"/>
                    </a:lnTo>
                    <a:lnTo>
                      <a:pt x="1671" y="8"/>
                    </a:lnTo>
                    <a:close/>
                    <a:moveTo>
                      <a:pt x="1673" y="8"/>
                    </a:moveTo>
                    <a:lnTo>
                      <a:pt x="1680" y="10"/>
                    </a:lnTo>
                    <a:lnTo>
                      <a:pt x="1676" y="21"/>
                    </a:lnTo>
                    <a:lnTo>
                      <a:pt x="1668" y="15"/>
                    </a:lnTo>
                    <a:lnTo>
                      <a:pt x="1673" y="8"/>
                    </a:lnTo>
                    <a:close/>
                    <a:moveTo>
                      <a:pt x="1678" y="21"/>
                    </a:moveTo>
                    <a:lnTo>
                      <a:pt x="1678" y="21"/>
                    </a:lnTo>
                    <a:lnTo>
                      <a:pt x="1676" y="21"/>
                    </a:lnTo>
                    <a:lnTo>
                      <a:pt x="1678" y="15"/>
                    </a:lnTo>
                    <a:lnTo>
                      <a:pt x="1678" y="21"/>
                    </a:lnTo>
                    <a:close/>
                    <a:moveTo>
                      <a:pt x="1678" y="10"/>
                    </a:moveTo>
                    <a:lnTo>
                      <a:pt x="1683" y="10"/>
                    </a:lnTo>
                    <a:lnTo>
                      <a:pt x="1683" y="21"/>
                    </a:lnTo>
                    <a:lnTo>
                      <a:pt x="1678" y="21"/>
                    </a:lnTo>
                    <a:lnTo>
                      <a:pt x="1678" y="10"/>
                    </a:lnTo>
                    <a:close/>
                    <a:moveTo>
                      <a:pt x="1683" y="10"/>
                    </a:moveTo>
                    <a:lnTo>
                      <a:pt x="1683" y="10"/>
                    </a:lnTo>
                    <a:lnTo>
                      <a:pt x="1683" y="15"/>
                    </a:lnTo>
                    <a:lnTo>
                      <a:pt x="1683" y="10"/>
                    </a:lnTo>
                    <a:close/>
                    <a:moveTo>
                      <a:pt x="1683" y="10"/>
                    </a:moveTo>
                    <a:lnTo>
                      <a:pt x="1692" y="13"/>
                    </a:lnTo>
                    <a:lnTo>
                      <a:pt x="1690" y="23"/>
                    </a:lnTo>
                    <a:lnTo>
                      <a:pt x="1680" y="21"/>
                    </a:lnTo>
                    <a:lnTo>
                      <a:pt x="1683" y="10"/>
                    </a:lnTo>
                    <a:close/>
                    <a:moveTo>
                      <a:pt x="1692" y="13"/>
                    </a:moveTo>
                    <a:lnTo>
                      <a:pt x="1702" y="18"/>
                    </a:lnTo>
                    <a:lnTo>
                      <a:pt x="1699" y="26"/>
                    </a:lnTo>
                    <a:lnTo>
                      <a:pt x="1690" y="23"/>
                    </a:lnTo>
                    <a:lnTo>
                      <a:pt x="1692" y="13"/>
                    </a:lnTo>
                    <a:close/>
                    <a:moveTo>
                      <a:pt x="1702" y="18"/>
                    </a:moveTo>
                    <a:lnTo>
                      <a:pt x="1702" y="18"/>
                    </a:lnTo>
                    <a:lnTo>
                      <a:pt x="1704" y="18"/>
                    </a:lnTo>
                    <a:lnTo>
                      <a:pt x="1699" y="21"/>
                    </a:lnTo>
                    <a:lnTo>
                      <a:pt x="1702" y="18"/>
                    </a:lnTo>
                    <a:close/>
                    <a:moveTo>
                      <a:pt x="1704" y="18"/>
                    </a:moveTo>
                    <a:lnTo>
                      <a:pt x="1707" y="21"/>
                    </a:lnTo>
                    <a:lnTo>
                      <a:pt x="1702" y="28"/>
                    </a:lnTo>
                    <a:lnTo>
                      <a:pt x="1697" y="26"/>
                    </a:lnTo>
                    <a:lnTo>
                      <a:pt x="1704" y="18"/>
                    </a:lnTo>
                    <a:close/>
                    <a:moveTo>
                      <a:pt x="1704" y="28"/>
                    </a:moveTo>
                    <a:lnTo>
                      <a:pt x="1702" y="28"/>
                    </a:lnTo>
                    <a:lnTo>
                      <a:pt x="1704" y="26"/>
                    </a:lnTo>
                    <a:lnTo>
                      <a:pt x="1704" y="28"/>
                    </a:lnTo>
                    <a:close/>
                    <a:moveTo>
                      <a:pt x="1707" y="21"/>
                    </a:moveTo>
                    <a:lnTo>
                      <a:pt x="1714" y="23"/>
                    </a:lnTo>
                    <a:lnTo>
                      <a:pt x="1711" y="34"/>
                    </a:lnTo>
                    <a:lnTo>
                      <a:pt x="1704" y="28"/>
                    </a:lnTo>
                    <a:lnTo>
                      <a:pt x="1707" y="21"/>
                    </a:lnTo>
                    <a:close/>
                    <a:moveTo>
                      <a:pt x="1714" y="23"/>
                    </a:moveTo>
                    <a:lnTo>
                      <a:pt x="1714" y="23"/>
                    </a:lnTo>
                    <a:lnTo>
                      <a:pt x="1716" y="23"/>
                    </a:lnTo>
                    <a:lnTo>
                      <a:pt x="1714" y="28"/>
                    </a:lnTo>
                    <a:lnTo>
                      <a:pt x="1714" y="23"/>
                    </a:lnTo>
                    <a:close/>
                    <a:moveTo>
                      <a:pt x="1716" y="23"/>
                    </a:moveTo>
                    <a:lnTo>
                      <a:pt x="1719" y="28"/>
                    </a:lnTo>
                    <a:lnTo>
                      <a:pt x="1714" y="36"/>
                    </a:lnTo>
                    <a:lnTo>
                      <a:pt x="1709" y="34"/>
                    </a:lnTo>
                    <a:lnTo>
                      <a:pt x="1716" y="23"/>
                    </a:lnTo>
                    <a:close/>
                    <a:moveTo>
                      <a:pt x="1719" y="28"/>
                    </a:moveTo>
                    <a:lnTo>
                      <a:pt x="1719" y="28"/>
                    </a:lnTo>
                    <a:lnTo>
                      <a:pt x="1716" y="31"/>
                    </a:lnTo>
                    <a:lnTo>
                      <a:pt x="1719" y="28"/>
                    </a:lnTo>
                    <a:close/>
                    <a:moveTo>
                      <a:pt x="1719" y="28"/>
                    </a:moveTo>
                    <a:lnTo>
                      <a:pt x="1723" y="31"/>
                    </a:lnTo>
                    <a:lnTo>
                      <a:pt x="1719" y="39"/>
                    </a:lnTo>
                    <a:lnTo>
                      <a:pt x="1714" y="36"/>
                    </a:lnTo>
                    <a:lnTo>
                      <a:pt x="1719" y="28"/>
                    </a:lnTo>
                    <a:close/>
                    <a:moveTo>
                      <a:pt x="1719" y="39"/>
                    </a:moveTo>
                    <a:lnTo>
                      <a:pt x="1719" y="39"/>
                    </a:lnTo>
                    <a:lnTo>
                      <a:pt x="1721" y="36"/>
                    </a:lnTo>
                    <a:lnTo>
                      <a:pt x="1719" y="39"/>
                    </a:lnTo>
                    <a:close/>
                    <a:moveTo>
                      <a:pt x="1723" y="31"/>
                    </a:moveTo>
                    <a:lnTo>
                      <a:pt x="1733" y="36"/>
                    </a:lnTo>
                    <a:lnTo>
                      <a:pt x="1728" y="44"/>
                    </a:lnTo>
                    <a:lnTo>
                      <a:pt x="1719" y="39"/>
                    </a:lnTo>
                    <a:lnTo>
                      <a:pt x="1723" y="31"/>
                    </a:lnTo>
                    <a:close/>
                    <a:moveTo>
                      <a:pt x="1733" y="36"/>
                    </a:moveTo>
                    <a:lnTo>
                      <a:pt x="1733" y="36"/>
                    </a:lnTo>
                    <a:lnTo>
                      <a:pt x="1730" y="39"/>
                    </a:lnTo>
                    <a:lnTo>
                      <a:pt x="1733" y="36"/>
                    </a:lnTo>
                    <a:close/>
                    <a:moveTo>
                      <a:pt x="1733" y="36"/>
                    </a:moveTo>
                    <a:lnTo>
                      <a:pt x="1738" y="39"/>
                    </a:lnTo>
                    <a:lnTo>
                      <a:pt x="1733" y="47"/>
                    </a:lnTo>
                    <a:lnTo>
                      <a:pt x="1728" y="44"/>
                    </a:lnTo>
                    <a:lnTo>
                      <a:pt x="1733" y="36"/>
                    </a:lnTo>
                    <a:close/>
                    <a:moveTo>
                      <a:pt x="1738" y="39"/>
                    </a:moveTo>
                    <a:lnTo>
                      <a:pt x="1738" y="39"/>
                    </a:lnTo>
                    <a:lnTo>
                      <a:pt x="1740" y="41"/>
                    </a:lnTo>
                    <a:lnTo>
                      <a:pt x="1735" y="44"/>
                    </a:lnTo>
                    <a:lnTo>
                      <a:pt x="1738" y="39"/>
                    </a:lnTo>
                    <a:close/>
                    <a:moveTo>
                      <a:pt x="1740" y="41"/>
                    </a:moveTo>
                    <a:lnTo>
                      <a:pt x="1742" y="47"/>
                    </a:lnTo>
                    <a:lnTo>
                      <a:pt x="1735" y="52"/>
                    </a:lnTo>
                    <a:lnTo>
                      <a:pt x="1733" y="47"/>
                    </a:lnTo>
                    <a:lnTo>
                      <a:pt x="1740" y="41"/>
                    </a:lnTo>
                    <a:close/>
                    <a:moveTo>
                      <a:pt x="1738" y="54"/>
                    </a:moveTo>
                    <a:lnTo>
                      <a:pt x="1738" y="52"/>
                    </a:lnTo>
                    <a:lnTo>
                      <a:pt x="1735" y="52"/>
                    </a:lnTo>
                    <a:lnTo>
                      <a:pt x="1740" y="49"/>
                    </a:lnTo>
                    <a:lnTo>
                      <a:pt x="1738" y="54"/>
                    </a:lnTo>
                    <a:close/>
                    <a:moveTo>
                      <a:pt x="1742" y="47"/>
                    </a:moveTo>
                    <a:lnTo>
                      <a:pt x="1747" y="49"/>
                    </a:lnTo>
                    <a:lnTo>
                      <a:pt x="1740" y="57"/>
                    </a:lnTo>
                    <a:lnTo>
                      <a:pt x="1738" y="54"/>
                    </a:lnTo>
                    <a:lnTo>
                      <a:pt x="1742" y="47"/>
                    </a:lnTo>
                    <a:close/>
                    <a:moveTo>
                      <a:pt x="1747" y="49"/>
                    </a:moveTo>
                    <a:lnTo>
                      <a:pt x="1747" y="49"/>
                    </a:lnTo>
                    <a:lnTo>
                      <a:pt x="1742" y="52"/>
                    </a:lnTo>
                    <a:lnTo>
                      <a:pt x="1747" y="49"/>
                    </a:lnTo>
                    <a:close/>
                    <a:moveTo>
                      <a:pt x="1747" y="49"/>
                    </a:moveTo>
                    <a:lnTo>
                      <a:pt x="1752" y="57"/>
                    </a:lnTo>
                    <a:lnTo>
                      <a:pt x="1745" y="62"/>
                    </a:lnTo>
                    <a:lnTo>
                      <a:pt x="1740" y="57"/>
                    </a:lnTo>
                    <a:lnTo>
                      <a:pt x="1747" y="49"/>
                    </a:lnTo>
                    <a:close/>
                    <a:moveTo>
                      <a:pt x="1745" y="65"/>
                    </a:moveTo>
                    <a:lnTo>
                      <a:pt x="1745" y="62"/>
                    </a:lnTo>
                    <a:lnTo>
                      <a:pt x="1747" y="59"/>
                    </a:lnTo>
                    <a:lnTo>
                      <a:pt x="1745" y="65"/>
                    </a:lnTo>
                    <a:close/>
                    <a:moveTo>
                      <a:pt x="1750" y="54"/>
                    </a:moveTo>
                    <a:lnTo>
                      <a:pt x="1754" y="59"/>
                    </a:lnTo>
                    <a:lnTo>
                      <a:pt x="1750" y="67"/>
                    </a:lnTo>
                    <a:lnTo>
                      <a:pt x="1745" y="65"/>
                    </a:lnTo>
                    <a:lnTo>
                      <a:pt x="1750" y="54"/>
                    </a:lnTo>
                    <a:close/>
                    <a:moveTo>
                      <a:pt x="1754" y="59"/>
                    </a:moveTo>
                    <a:lnTo>
                      <a:pt x="1757" y="59"/>
                    </a:lnTo>
                    <a:lnTo>
                      <a:pt x="1757" y="62"/>
                    </a:lnTo>
                    <a:lnTo>
                      <a:pt x="1752" y="62"/>
                    </a:lnTo>
                    <a:lnTo>
                      <a:pt x="1754" y="59"/>
                    </a:lnTo>
                    <a:close/>
                    <a:moveTo>
                      <a:pt x="1757" y="62"/>
                    </a:moveTo>
                    <a:lnTo>
                      <a:pt x="1757" y="70"/>
                    </a:lnTo>
                    <a:lnTo>
                      <a:pt x="1747" y="70"/>
                    </a:lnTo>
                    <a:lnTo>
                      <a:pt x="1747" y="62"/>
                    </a:lnTo>
                    <a:lnTo>
                      <a:pt x="1757" y="62"/>
                    </a:lnTo>
                    <a:close/>
                    <a:moveTo>
                      <a:pt x="1747" y="72"/>
                    </a:moveTo>
                    <a:lnTo>
                      <a:pt x="1747" y="70"/>
                    </a:lnTo>
                    <a:lnTo>
                      <a:pt x="1752" y="70"/>
                    </a:lnTo>
                    <a:lnTo>
                      <a:pt x="1747" y="72"/>
                    </a:lnTo>
                    <a:close/>
                    <a:moveTo>
                      <a:pt x="1757" y="67"/>
                    </a:moveTo>
                    <a:lnTo>
                      <a:pt x="1759" y="72"/>
                    </a:lnTo>
                    <a:lnTo>
                      <a:pt x="1752" y="78"/>
                    </a:lnTo>
                    <a:lnTo>
                      <a:pt x="1747" y="72"/>
                    </a:lnTo>
                    <a:lnTo>
                      <a:pt x="1757" y="67"/>
                    </a:lnTo>
                    <a:close/>
                    <a:moveTo>
                      <a:pt x="1754" y="80"/>
                    </a:moveTo>
                    <a:lnTo>
                      <a:pt x="1752" y="80"/>
                    </a:lnTo>
                    <a:lnTo>
                      <a:pt x="1752" y="78"/>
                    </a:lnTo>
                    <a:lnTo>
                      <a:pt x="1757" y="75"/>
                    </a:lnTo>
                    <a:lnTo>
                      <a:pt x="1754" y="80"/>
                    </a:lnTo>
                    <a:close/>
                    <a:moveTo>
                      <a:pt x="1759" y="72"/>
                    </a:moveTo>
                    <a:lnTo>
                      <a:pt x="1764" y="78"/>
                    </a:lnTo>
                    <a:lnTo>
                      <a:pt x="1757" y="85"/>
                    </a:lnTo>
                    <a:lnTo>
                      <a:pt x="1754" y="80"/>
                    </a:lnTo>
                    <a:lnTo>
                      <a:pt x="1759" y="72"/>
                    </a:lnTo>
                    <a:close/>
                    <a:moveTo>
                      <a:pt x="1764" y="78"/>
                    </a:moveTo>
                    <a:lnTo>
                      <a:pt x="1766" y="78"/>
                    </a:lnTo>
                    <a:lnTo>
                      <a:pt x="1766" y="80"/>
                    </a:lnTo>
                    <a:lnTo>
                      <a:pt x="1762" y="80"/>
                    </a:lnTo>
                    <a:lnTo>
                      <a:pt x="1764" y="78"/>
                    </a:lnTo>
                    <a:close/>
                    <a:moveTo>
                      <a:pt x="1766" y="80"/>
                    </a:moveTo>
                    <a:lnTo>
                      <a:pt x="1766" y="88"/>
                    </a:lnTo>
                    <a:lnTo>
                      <a:pt x="1757" y="88"/>
                    </a:lnTo>
                    <a:lnTo>
                      <a:pt x="1757" y="80"/>
                    </a:lnTo>
                    <a:lnTo>
                      <a:pt x="1766" y="80"/>
                    </a:lnTo>
                    <a:close/>
                    <a:moveTo>
                      <a:pt x="1757" y="91"/>
                    </a:moveTo>
                    <a:lnTo>
                      <a:pt x="1757" y="88"/>
                    </a:lnTo>
                    <a:lnTo>
                      <a:pt x="1762" y="88"/>
                    </a:lnTo>
                    <a:lnTo>
                      <a:pt x="1757" y="91"/>
                    </a:lnTo>
                    <a:close/>
                    <a:moveTo>
                      <a:pt x="1764" y="85"/>
                    </a:moveTo>
                    <a:lnTo>
                      <a:pt x="1769" y="91"/>
                    </a:lnTo>
                    <a:lnTo>
                      <a:pt x="1762" y="96"/>
                    </a:lnTo>
                    <a:lnTo>
                      <a:pt x="1757" y="91"/>
                    </a:lnTo>
                    <a:lnTo>
                      <a:pt x="1764" y="85"/>
                    </a:lnTo>
                    <a:close/>
                    <a:moveTo>
                      <a:pt x="1769" y="91"/>
                    </a:moveTo>
                    <a:lnTo>
                      <a:pt x="1771" y="93"/>
                    </a:lnTo>
                    <a:lnTo>
                      <a:pt x="1766" y="93"/>
                    </a:lnTo>
                    <a:lnTo>
                      <a:pt x="1769" y="91"/>
                    </a:lnTo>
                    <a:close/>
                    <a:moveTo>
                      <a:pt x="1771" y="93"/>
                    </a:moveTo>
                    <a:lnTo>
                      <a:pt x="1771" y="101"/>
                    </a:lnTo>
                    <a:lnTo>
                      <a:pt x="1762" y="101"/>
                    </a:lnTo>
                    <a:lnTo>
                      <a:pt x="1762" y="93"/>
                    </a:lnTo>
                    <a:lnTo>
                      <a:pt x="1771" y="93"/>
                    </a:lnTo>
                    <a:close/>
                    <a:moveTo>
                      <a:pt x="1771" y="101"/>
                    </a:moveTo>
                    <a:lnTo>
                      <a:pt x="1771" y="111"/>
                    </a:lnTo>
                    <a:lnTo>
                      <a:pt x="1762" y="111"/>
                    </a:lnTo>
                    <a:lnTo>
                      <a:pt x="1762" y="101"/>
                    </a:lnTo>
                    <a:lnTo>
                      <a:pt x="1771" y="101"/>
                    </a:lnTo>
                    <a:close/>
                    <a:moveTo>
                      <a:pt x="1762" y="114"/>
                    </a:moveTo>
                    <a:lnTo>
                      <a:pt x="1762" y="111"/>
                    </a:lnTo>
                    <a:lnTo>
                      <a:pt x="1766" y="111"/>
                    </a:lnTo>
                    <a:lnTo>
                      <a:pt x="1762" y="114"/>
                    </a:lnTo>
                    <a:close/>
                    <a:moveTo>
                      <a:pt x="1769" y="106"/>
                    </a:moveTo>
                    <a:lnTo>
                      <a:pt x="1774" y="114"/>
                    </a:lnTo>
                    <a:lnTo>
                      <a:pt x="1766" y="119"/>
                    </a:lnTo>
                    <a:lnTo>
                      <a:pt x="1762" y="114"/>
                    </a:lnTo>
                    <a:lnTo>
                      <a:pt x="1769" y="106"/>
                    </a:lnTo>
                    <a:close/>
                    <a:moveTo>
                      <a:pt x="1774" y="114"/>
                    </a:moveTo>
                    <a:lnTo>
                      <a:pt x="1776" y="116"/>
                    </a:lnTo>
                    <a:lnTo>
                      <a:pt x="1771" y="116"/>
                    </a:lnTo>
                    <a:lnTo>
                      <a:pt x="1774" y="114"/>
                    </a:lnTo>
                    <a:close/>
                    <a:moveTo>
                      <a:pt x="1776" y="116"/>
                    </a:moveTo>
                    <a:lnTo>
                      <a:pt x="1776" y="122"/>
                    </a:lnTo>
                    <a:lnTo>
                      <a:pt x="1766" y="122"/>
                    </a:lnTo>
                    <a:lnTo>
                      <a:pt x="1766" y="116"/>
                    </a:lnTo>
                    <a:lnTo>
                      <a:pt x="1776" y="116"/>
                    </a:lnTo>
                    <a:close/>
                    <a:moveTo>
                      <a:pt x="1776" y="122"/>
                    </a:moveTo>
                    <a:lnTo>
                      <a:pt x="1776" y="132"/>
                    </a:lnTo>
                    <a:lnTo>
                      <a:pt x="1766" y="132"/>
                    </a:lnTo>
                    <a:lnTo>
                      <a:pt x="1766" y="122"/>
                    </a:lnTo>
                    <a:lnTo>
                      <a:pt x="1776" y="122"/>
                    </a:lnTo>
                    <a:close/>
                    <a:moveTo>
                      <a:pt x="1776" y="132"/>
                    </a:moveTo>
                    <a:lnTo>
                      <a:pt x="1776" y="142"/>
                    </a:lnTo>
                    <a:lnTo>
                      <a:pt x="1766" y="142"/>
                    </a:lnTo>
                    <a:lnTo>
                      <a:pt x="1766" y="132"/>
                    </a:lnTo>
                    <a:lnTo>
                      <a:pt x="1776" y="132"/>
                    </a:lnTo>
                    <a:close/>
                    <a:moveTo>
                      <a:pt x="1776" y="142"/>
                    </a:moveTo>
                    <a:lnTo>
                      <a:pt x="1776" y="389"/>
                    </a:lnTo>
                    <a:lnTo>
                      <a:pt x="1766" y="389"/>
                    </a:lnTo>
                    <a:lnTo>
                      <a:pt x="1766" y="142"/>
                    </a:lnTo>
                    <a:lnTo>
                      <a:pt x="1776" y="142"/>
                    </a:lnTo>
                    <a:close/>
                    <a:moveTo>
                      <a:pt x="1776" y="389"/>
                    </a:moveTo>
                    <a:lnTo>
                      <a:pt x="1776" y="396"/>
                    </a:lnTo>
                    <a:lnTo>
                      <a:pt x="1766" y="396"/>
                    </a:lnTo>
                    <a:lnTo>
                      <a:pt x="1766" y="389"/>
                    </a:lnTo>
                    <a:lnTo>
                      <a:pt x="1776" y="389"/>
                    </a:lnTo>
                    <a:close/>
                    <a:moveTo>
                      <a:pt x="1776" y="396"/>
                    </a:moveTo>
                    <a:lnTo>
                      <a:pt x="1776" y="402"/>
                    </a:lnTo>
                    <a:lnTo>
                      <a:pt x="1766" y="402"/>
                    </a:lnTo>
                    <a:lnTo>
                      <a:pt x="1766" y="396"/>
                    </a:lnTo>
                    <a:lnTo>
                      <a:pt x="1776" y="396"/>
                    </a:lnTo>
                    <a:close/>
                    <a:moveTo>
                      <a:pt x="1776" y="402"/>
                    </a:moveTo>
                    <a:lnTo>
                      <a:pt x="1776" y="412"/>
                    </a:lnTo>
                    <a:lnTo>
                      <a:pt x="1766" y="412"/>
                    </a:lnTo>
                    <a:lnTo>
                      <a:pt x="1766" y="402"/>
                    </a:lnTo>
                    <a:lnTo>
                      <a:pt x="1776" y="402"/>
                    </a:lnTo>
                    <a:close/>
                    <a:moveTo>
                      <a:pt x="1776" y="412"/>
                    </a:moveTo>
                    <a:lnTo>
                      <a:pt x="1776" y="415"/>
                    </a:lnTo>
                    <a:lnTo>
                      <a:pt x="1774" y="415"/>
                    </a:lnTo>
                    <a:lnTo>
                      <a:pt x="1771" y="412"/>
                    </a:lnTo>
                    <a:lnTo>
                      <a:pt x="1776" y="412"/>
                    </a:lnTo>
                    <a:close/>
                    <a:moveTo>
                      <a:pt x="1774" y="415"/>
                    </a:moveTo>
                    <a:lnTo>
                      <a:pt x="1769" y="422"/>
                    </a:lnTo>
                    <a:lnTo>
                      <a:pt x="1762" y="417"/>
                    </a:lnTo>
                    <a:lnTo>
                      <a:pt x="1766" y="409"/>
                    </a:lnTo>
                    <a:lnTo>
                      <a:pt x="1774" y="415"/>
                    </a:lnTo>
                    <a:close/>
                    <a:moveTo>
                      <a:pt x="1762" y="420"/>
                    </a:moveTo>
                    <a:lnTo>
                      <a:pt x="1762" y="417"/>
                    </a:lnTo>
                    <a:lnTo>
                      <a:pt x="1766" y="420"/>
                    </a:lnTo>
                    <a:lnTo>
                      <a:pt x="1762" y="420"/>
                    </a:lnTo>
                    <a:close/>
                    <a:moveTo>
                      <a:pt x="1771" y="420"/>
                    </a:moveTo>
                    <a:lnTo>
                      <a:pt x="1771" y="425"/>
                    </a:lnTo>
                    <a:lnTo>
                      <a:pt x="1762" y="425"/>
                    </a:lnTo>
                    <a:lnTo>
                      <a:pt x="1762" y="420"/>
                    </a:lnTo>
                    <a:lnTo>
                      <a:pt x="1771" y="420"/>
                    </a:lnTo>
                    <a:close/>
                    <a:moveTo>
                      <a:pt x="1771" y="425"/>
                    </a:moveTo>
                    <a:lnTo>
                      <a:pt x="1771" y="435"/>
                    </a:lnTo>
                    <a:lnTo>
                      <a:pt x="1762" y="435"/>
                    </a:lnTo>
                    <a:lnTo>
                      <a:pt x="1762" y="425"/>
                    </a:lnTo>
                    <a:lnTo>
                      <a:pt x="1771" y="425"/>
                    </a:lnTo>
                    <a:close/>
                    <a:moveTo>
                      <a:pt x="1771" y="435"/>
                    </a:moveTo>
                    <a:lnTo>
                      <a:pt x="1771" y="438"/>
                    </a:lnTo>
                    <a:lnTo>
                      <a:pt x="1769" y="438"/>
                    </a:lnTo>
                    <a:lnTo>
                      <a:pt x="1766" y="435"/>
                    </a:lnTo>
                    <a:lnTo>
                      <a:pt x="1771" y="435"/>
                    </a:lnTo>
                    <a:close/>
                    <a:moveTo>
                      <a:pt x="1769" y="438"/>
                    </a:moveTo>
                    <a:lnTo>
                      <a:pt x="1764" y="443"/>
                    </a:lnTo>
                    <a:lnTo>
                      <a:pt x="1757" y="438"/>
                    </a:lnTo>
                    <a:lnTo>
                      <a:pt x="1762" y="433"/>
                    </a:lnTo>
                    <a:lnTo>
                      <a:pt x="1769" y="438"/>
                    </a:lnTo>
                    <a:close/>
                    <a:moveTo>
                      <a:pt x="1757" y="441"/>
                    </a:moveTo>
                    <a:lnTo>
                      <a:pt x="1757" y="438"/>
                    </a:lnTo>
                    <a:lnTo>
                      <a:pt x="1762" y="441"/>
                    </a:lnTo>
                    <a:lnTo>
                      <a:pt x="1757" y="441"/>
                    </a:lnTo>
                    <a:close/>
                    <a:moveTo>
                      <a:pt x="1766" y="441"/>
                    </a:moveTo>
                    <a:lnTo>
                      <a:pt x="1766" y="446"/>
                    </a:lnTo>
                    <a:lnTo>
                      <a:pt x="1757" y="446"/>
                    </a:lnTo>
                    <a:lnTo>
                      <a:pt x="1757" y="441"/>
                    </a:lnTo>
                    <a:lnTo>
                      <a:pt x="1766" y="441"/>
                    </a:lnTo>
                    <a:close/>
                    <a:moveTo>
                      <a:pt x="1766" y="446"/>
                    </a:moveTo>
                    <a:lnTo>
                      <a:pt x="1766" y="448"/>
                    </a:lnTo>
                    <a:lnTo>
                      <a:pt x="1764" y="451"/>
                    </a:lnTo>
                    <a:lnTo>
                      <a:pt x="1762" y="446"/>
                    </a:lnTo>
                    <a:lnTo>
                      <a:pt x="1766" y="446"/>
                    </a:lnTo>
                    <a:close/>
                    <a:moveTo>
                      <a:pt x="1764" y="451"/>
                    </a:moveTo>
                    <a:lnTo>
                      <a:pt x="1759" y="456"/>
                    </a:lnTo>
                    <a:lnTo>
                      <a:pt x="1752" y="451"/>
                    </a:lnTo>
                    <a:lnTo>
                      <a:pt x="1757" y="443"/>
                    </a:lnTo>
                    <a:lnTo>
                      <a:pt x="1764" y="451"/>
                    </a:lnTo>
                    <a:close/>
                    <a:moveTo>
                      <a:pt x="1759" y="456"/>
                    </a:moveTo>
                    <a:lnTo>
                      <a:pt x="1757" y="464"/>
                    </a:lnTo>
                    <a:lnTo>
                      <a:pt x="1747" y="456"/>
                    </a:lnTo>
                    <a:lnTo>
                      <a:pt x="1752" y="451"/>
                    </a:lnTo>
                    <a:lnTo>
                      <a:pt x="1759" y="456"/>
                    </a:lnTo>
                    <a:close/>
                    <a:moveTo>
                      <a:pt x="1747" y="461"/>
                    </a:moveTo>
                    <a:lnTo>
                      <a:pt x="1747" y="459"/>
                    </a:lnTo>
                    <a:lnTo>
                      <a:pt x="1747" y="456"/>
                    </a:lnTo>
                    <a:lnTo>
                      <a:pt x="1752" y="461"/>
                    </a:lnTo>
                    <a:lnTo>
                      <a:pt x="1747" y="461"/>
                    </a:lnTo>
                    <a:close/>
                    <a:moveTo>
                      <a:pt x="1757" y="461"/>
                    </a:moveTo>
                    <a:lnTo>
                      <a:pt x="1757" y="464"/>
                    </a:lnTo>
                    <a:lnTo>
                      <a:pt x="1747" y="464"/>
                    </a:lnTo>
                    <a:lnTo>
                      <a:pt x="1747" y="461"/>
                    </a:lnTo>
                    <a:lnTo>
                      <a:pt x="1757" y="461"/>
                    </a:lnTo>
                    <a:close/>
                    <a:moveTo>
                      <a:pt x="1757" y="464"/>
                    </a:moveTo>
                    <a:lnTo>
                      <a:pt x="1757" y="464"/>
                    </a:lnTo>
                    <a:lnTo>
                      <a:pt x="1757" y="466"/>
                    </a:lnTo>
                    <a:lnTo>
                      <a:pt x="1752" y="464"/>
                    </a:lnTo>
                    <a:lnTo>
                      <a:pt x="1757" y="464"/>
                    </a:lnTo>
                    <a:close/>
                    <a:moveTo>
                      <a:pt x="1757" y="466"/>
                    </a:moveTo>
                    <a:lnTo>
                      <a:pt x="1752" y="472"/>
                    </a:lnTo>
                    <a:lnTo>
                      <a:pt x="1745" y="466"/>
                    </a:lnTo>
                    <a:lnTo>
                      <a:pt x="1747" y="461"/>
                    </a:lnTo>
                    <a:lnTo>
                      <a:pt x="1757" y="466"/>
                    </a:lnTo>
                    <a:close/>
                    <a:moveTo>
                      <a:pt x="1752" y="472"/>
                    </a:moveTo>
                    <a:lnTo>
                      <a:pt x="1747" y="479"/>
                    </a:lnTo>
                    <a:lnTo>
                      <a:pt x="1740" y="474"/>
                    </a:lnTo>
                    <a:lnTo>
                      <a:pt x="1745" y="466"/>
                    </a:lnTo>
                    <a:lnTo>
                      <a:pt x="1752" y="472"/>
                    </a:lnTo>
                    <a:close/>
                    <a:moveTo>
                      <a:pt x="1747" y="479"/>
                    </a:moveTo>
                    <a:lnTo>
                      <a:pt x="1745" y="479"/>
                    </a:lnTo>
                    <a:lnTo>
                      <a:pt x="1745" y="482"/>
                    </a:lnTo>
                    <a:lnTo>
                      <a:pt x="1742" y="477"/>
                    </a:lnTo>
                    <a:lnTo>
                      <a:pt x="1747" y="479"/>
                    </a:lnTo>
                    <a:close/>
                    <a:moveTo>
                      <a:pt x="1745" y="482"/>
                    </a:moveTo>
                    <a:lnTo>
                      <a:pt x="1742" y="482"/>
                    </a:lnTo>
                    <a:lnTo>
                      <a:pt x="1738" y="474"/>
                    </a:lnTo>
                    <a:lnTo>
                      <a:pt x="1740" y="472"/>
                    </a:lnTo>
                    <a:lnTo>
                      <a:pt x="1745" y="482"/>
                    </a:lnTo>
                    <a:close/>
                    <a:moveTo>
                      <a:pt x="1735" y="474"/>
                    </a:moveTo>
                    <a:lnTo>
                      <a:pt x="1738" y="474"/>
                    </a:lnTo>
                    <a:lnTo>
                      <a:pt x="1740" y="477"/>
                    </a:lnTo>
                    <a:lnTo>
                      <a:pt x="1735" y="474"/>
                    </a:lnTo>
                    <a:close/>
                    <a:moveTo>
                      <a:pt x="1742" y="482"/>
                    </a:moveTo>
                    <a:lnTo>
                      <a:pt x="1740" y="487"/>
                    </a:lnTo>
                    <a:lnTo>
                      <a:pt x="1733" y="482"/>
                    </a:lnTo>
                    <a:lnTo>
                      <a:pt x="1735" y="474"/>
                    </a:lnTo>
                    <a:lnTo>
                      <a:pt x="1742" y="482"/>
                    </a:lnTo>
                    <a:close/>
                    <a:moveTo>
                      <a:pt x="1740" y="487"/>
                    </a:moveTo>
                    <a:lnTo>
                      <a:pt x="1738" y="487"/>
                    </a:lnTo>
                    <a:lnTo>
                      <a:pt x="1738" y="490"/>
                    </a:lnTo>
                    <a:lnTo>
                      <a:pt x="1735" y="485"/>
                    </a:lnTo>
                    <a:lnTo>
                      <a:pt x="1740" y="487"/>
                    </a:lnTo>
                    <a:close/>
                    <a:moveTo>
                      <a:pt x="1738" y="490"/>
                    </a:moveTo>
                    <a:lnTo>
                      <a:pt x="1733" y="492"/>
                    </a:lnTo>
                    <a:lnTo>
                      <a:pt x="1728" y="485"/>
                    </a:lnTo>
                    <a:lnTo>
                      <a:pt x="1733" y="479"/>
                    </a:lnTo>
                    <a:lnTo>
                      <a:pt x="1738" y="490"/>
                    </a:lnTo>
                    <a:close/>
                    <a:moveTo>
                      <a:pt x="1733" y="492"/>
                    </a:moveTo>
                    <a:lnTo>
                      <a:pt x="1733" y="492"/>
                    </a:lnTo>
                    <a:lnTo>
                      <a:pt x="1730" y="487"/>
                    </a:lnTo>
                    <a:lnTo>
                      <a:pt x="1733" y="492"/>
                    </a:lnTo>
                    <a:close/>
                    <a:moveTo>
                      <a:pt x="1733" y="492"/>
                    </a:moveTo>
                    <a:lnTo>
                      <a:pt x="1723" y="495"/>
                    </a:lnTo>
                    <a:lnTo>
                      <a:pt x="1721" y="487"/>
                    </a:lnTo>
                    <a:lnTo>
                      <a:pt x="1730" y="482"/>
                    </a:lnTo>
                    <a:lnTo>
                      <a:pt x="1733" y="492"/>
                    </a:lnTo>
                    <a:close/>
                    <a:moveTo>
                      <a:pt x="1719" y="487"/>
                    </a:moveTo>
                    <a:lnTo>
                      <a:pt x="1719" y="487"/>
                    </a:lnTo>
                    <a:lnTo>
                      <a:pt x="1721" y="487"/>
                    </a:lnTo>
                    <a:lnTo>
                      <a:pt x="1721" y="492"/>
                    </a:lnTo>
                    <a:lnTo>
                      <a:pt x="1719" y="487"/>
                    </a:lnTo>
                    <a:close/>
                    <a:moveTo>
                      <a:pt x="1723" y="495"/>
                    </a:moveTo>
                    <a:lnTo>
                      <a:pt x="1719" y="498"/>
                    </a:lnTo>
                    <a:lnTo>
                      <a:pt x="1714" y="490"/>
                    </a:lnTo>
                    <a:lnTo>
                      <a:pt x="1719" y="487"/>
                    </a:lnTo>
                    <a:lnTo>
                      <a:pt x="1723" y="495"/>
                    </a:lnTo>
                    <a:close/>
                    <a:moveTo>
                      <a:pt x="1714" y="492"/>
                    </a:moveTo>
                    <a:lnTo>
                      <a:pt x="1714" y="490"/>
                    </a:lnTo>
                    <a:lnTo>
                      <a:pt x="1716" y="495"/>
                    </a:lnTo>
                    <a:lnTo>
                      <a:pt x="1714" y="492"/>
                    </a:lnTo>
                    <a:close/>
                    <a:moveTo>
                      <a:pt x="1721" y="498"/>
                    </a:moveTo>
                    <a:lnTo>
                      <a:pt x="1716" y="505"/>
                    </a:lnTo>
                    <a:lnTo>
                      <a:pt x="1709" y="498"/>
                    </a:lnTo>
                    <a:lnTo>
                      <a:pt x="1714" y="492"/>
                    </a:lnTo>
                    <a:lnTo>
                      <a:pt x="1721" y="498"/>
                    </a:lnTo>
                    <a:close/>
                    <a:moveTo>
                      <a:pt x="1716" y="505"/>
                    </a:moveTo>
                    <a:lnTo>
                      <a:pt x="1716" y="505"/>
                    </a:lnTo>
                    <a:lnTo>
                      <a:pt x="1714" y="505"/>
                    </a:lnTo>
                    <a:lnTo>
                      <a:pt x="1714" y="500"/>
                    </a:lnTo>
                    <a:lnTo>
                      <a:pt x="1716" y="505"/>
                    </a:lnTo>
                    <a:close/>
                    <a:moveTo>
                      <a:pt x="1714" y="505"/>
                    </a:moveTo>
                    <a:lnTo>
                      <a:pt x="1707" y="508"/>
                    </a:lnTo>
                    <a:lnTo>
                      <a:pt x="1704" y="500"/>
                    </a:lnTo>
                    <a:lnTo>
                      <a:pt x="1711" y="498"/>
                    </a:lnTo>
                    <a:lnTo>
                      <a:pt x="1714" y="505"/>
                    </a:lnTo>
                    <a:close/>
                    <a:moveTo>
                      <a:pt x="1702" y="500"/>
                    </a:moveTo>
                    <a:lnTo>
                      <a:pt x="1702" y="500"/>
                    </a:lnTo>
                    <a:lnTo>
                      <a:pt x="1704" y="500"/>
                    </a:lnTo>
                    <a:lnTo>
                      <a:pt x="1704" y="505"/>
                    </a:lnTo>
                    <a:lnTo>
                      <a:pt x="1702" y="500"/>
                    </a:lnTo>
                    <a:close/>
                    <a:moveTo>
                      <a:pt x="1707" y="508"/>
                    </a:moveTo>
                    <a:lnTo>
                      <a:pt x="1704" y="510"/>
                    </a:lnTo>
                    <a:lnTo>
                      <a:pt x="1697" y="503"/>
                    </a:lnTo>
                    <a:lnTo>
                      <a:pt x="1702" y="500"/>
                    </a:lnTo>
                    <a:lnTo>
                      <a:pt x="1707" y="508"/>
                    </a:lnTo>
                    <a:close/>
                    <a:moveTo>
                      <a:pt x="1704" y="510"/>
                    </a:moveTo>
                    <a:lnTo>
                      <a:pt x="1702" y="513"/>
                    </a:lnTo>
                    <a:lnTo>
                      <a:pt x="1699" y="513"/>
                    </a:lnTo>
                    <a:lnTo>
                      <a:pt x="1699" y="508"/>
                    </a:lnTo>
                    <a:lnTo>
                      <a:pt x="1704" y="510"/>
                    </a:lnTo>
                    <a:close/>
                    <a:moveTo>
                      <a:pt x="1699" y="513"/>
                    </a:moveTo>
                    <a:lnTo>
                      <a:pt x="1692" y="513"/>
                    </a:lnTo>
                    <a:lnTo>
                      <a:pt x="1692" y="503"/>
                    </a:lnTo>
                    <a:lnTo>
                      <a:pt x="1699" y="503"/>
                    </a:lnTo>
                    <a:lnTo>
                      <a:pt x="1699" y="513"/>
                    </a:lnTo>
                    <a:close/>
                    <a:moveTo>
                      <a:pt x="1690" y="503"/>
                    </a:moveTo>
                    <a:lnTo>
                      <a:pt x="1690" y="503"/>
                    </a:lnTo>
                    <a:lnTo>
                      <a:pt x="1692" y="503"/>
                    </a:lnTo>
                    <a:lnTo>
                      <a:pt x="1692" y="508"/>
                    </a:lnTo>
                    <a:lnTo>
                      <a:pt x="1690" y="503"/>
                    </a:lnTo>
                    <a:close/>
                    <a:moveTo>
                      <a:pt x="1692" y="513"/>
                    </a:moveTo>
                    <a:lnTo>
                      <a:pt x="1683" y="516"/>
                    </a:lnTo>
                    <a:lnTo>
                      <a:pt x="1680" y="505"/>
                    </a:lnTo>
                    <a:lnTo>
                      <a:pt x="1690" y="503"/>
                    </a:lnTo>
                    <a:lnTo>
                      <a:pt x="1692" y="513"/>
                    </a:lnTo>
                    <a:close/>
                    <a:moveTo>
                      <a:pt x="1680" y="508"/>
                    </a:moveTo>
                    <a:lnTo>
                      <a:pt x="1680" y="505"/>
                    </a:lnTo>
                    <a:lnTo>
                      <a:pt x="1683" y="510"/>
                    </a:lnTo>
                    <a:lnTo>
                      <a:pt x="1680" y="508"/>
                    </a:lnTo>
                    <a:close/>
                    <a:moveTo>
                      <a:pt x="1685" y="516"/>
                    </a:moveTo>
                    <a:lnTo>
                      <a:pt x="1680" y="518"/>
                    </a:lnTo>
                    <a:lnTo>
                      <a:pt x="1676" y="510"/>
                    </a:lnTo>
                    <a:lnTo>
                      <a:pt x="1680" y="508"/>
                    </a:lnTo>
                    <a:lnTo>
                      <a:pt x="1685" y="516"/>
                    </a:lnTo>
                    <a:close/>
                    <a:moveTo>
                      <a:pt x="1680" y="518"/>
                    </a:moveTo>
                    <a:lnTo>
                      <a:pt x="1680" y="518"/>
                    </a:lnTo>
                    <a:lnTo>
                      <a:pt x="1678" y="518"/>
                    </a:lnTo>
                    <a:lnTo>
                      <a:pt x="1678" y="513"/>
                    </a:lnTo>
                    <a:lnTo>
                      <a:pt x="1680" y="518"/>
                    </a:lnTo>
                    <a:close/>
                    <a:moveTo>
                      <a:pt x="1678" y="518"/>
                    </a:moveTo>
                    <a:lnTo>
                      <a:pt x="1671" y="518"/>
                    </a:lnTo>
                    <a:lnTo>
                      <a:pt x="1671" y="510"/>
                    </a:lnTo>
                    <a:lnTo>
                      <a:pt x="1678" y="510"/>
                    </a:lnTo>
                    <a:lnTo>
                      <a:pt x="1678" y="518"/>
                    </a:lnTo>
                    <a:close/>
                    <a:moveTo>
                      <a:pt x="1668" y="510"/>
                    </a:moveTo>
                    <a:lnTo>
                      <a:pt x="1671" y="510"/>
                    </a:lnTo>
                    <a:lnTo>
                      <a:pt x="1671" y="513"/>
                    </a:lnTo>
                    <a:lnTo>
                      <a:pt x="1668" y="510"/>
                    </a:lnTo>
                    <a:close/>
                    <a:moveTo>
                      <a:pt x="1671" y="518"/>
                    </a:moveTo>
                    <a:lnTo>
                      <a:pt x="1661" y="521"/>
                    </a:lnTo>
                    <a:lnTo>
                      <a:pt x="1661" y="510"/>
                    </a:lnTo>
                    <a:lnTo>
                      <a:pt x="1668" y="510"/>
                    </a:lnTo>
                    <a:lnTo>
                      <a:pt x="1671" y="518"/>
                    </a:lnTo>
                    <a:close/>
                    <a:moveTo>
                      <a:pt x="1661" y="521"/>
                    </a:moveTo>
                    <a:lnTo>
                      <a:pt x="1661" y="521"/>
                    </a:lnTo>
                    <a:lnTo>
                      <a:pt x="1661" y="516"/>
                    </a:lnTo>
                    <a:lnTo>
                      <a:pt x="1661" y="521"/>
                    </a:lnTo>
                    <a:close/>
                    <a:moveTo>
                      <a:pt x="1661" y="521"/>
                    </a:moveTo>
                    <a:lnTo>
                      <a:pt x="1652" y="521"/>
                    </a:lnTo>
                    <a:lnTo>
                      <a:pt x="1652" y="510"/>
                    </a:lnTo>
                    <a:lnTo>
                      <a:pt x="1661" y="510"/>
                    </a:lnTo>
                    <a:lnTo>
                      <a:pt x="1661" y="521"/>
                    </a:lnTo>
                    <a:close/>
                    <a:moveTo>
                      <a:pt x="1652" y="510"/>
                    </a:moveTo>
                    <a:lnTo>
                      <a:pt x="1652" y="510"/>
                    </a:lnTo>
                    <a:lnTo>
                      <a:pt x="1652" y="516"/>
                    </a:lnTo>
                    <a:lnTo>
                      <a:pt x="1652" y="510"/>
                    </a:lnTo>
                    <a:close/>
                    <a:moveTo>
                      <a:pt x="1654" y="521"/>
                    </a:moveTo>
                    <a:lnTo>
                      <a:pt x="1644" y="523"/>
                    </a:lnTo>
                    <a:lnTo>
                      <a:pt x="1642" y="516"/>
                    </a:lnTo>
                    <a:lnTo>
                      <a:pt x="1652" y="510"/>
                    </a:lnTo>
                    <a:lnTo>
                      <a:pt x="1654" y="521"/>
                    </a:lnTo>
                    <a:close/>
                    <a:moveTo>
                      <a:pt x="1644" y="523"/>
                    </a:moveTo>
                    <a:lnTo>
                      <a:pt x="1644" y="523"/>
                    </a:lnTo>
                    <a:lnTo>
                      <a:pt x="1642" y="523"/>
                    </a:lnTo>
                    <a:lnTo>
                      <a:pt x="1642" y="518"/>
                    </a:lnTo>
                    <a:lnTo>
                      <a:pt x="1644" y="523"/>
                    </a:lnTo>
                    <a:close/>
                    <a:moveTo>
                      <a:pt x="1642" y="523"/>
                    </a:moveTo>
                    <a:lnTo>
                      <a:pt x="1635" y="523"/>
                    </a:lnTo>
                    <a:lnTo>
                      <a:pt x="1635" y="513"/>
                    </a:lnTo>
                    <a:lnTo>
                      <a:pt x="1642" y="513"/>
                    </a:lnTo>
                    <a:lnTo>
                      <a:pt x="1642" y="523"/>
                    </a:lnTo>
                    <a:close/>
                    <a:moveTo>
                      <a:pt x="1635" y="523"/>
                    </a:moveTo>
                    <a:lnTo>
                      <a:pt x="1625" y="523"/>
                    </a:lnTo>
                    <a:lnTo>
                      <a:pt x="1625" y="513"/>
                    </a:lnTo>
                    <a:lnTo>
                      <a:pt x="1635" y="513"/>
                    </a:lnTo>
                    <a:lnTo>
                      <a:pt x="1635" y="523"/>
                    </a:lnTo>
                    <a:close/>
                    <a:moveTo>
                      <a:pt x="1625" y="523"/>
                    </a:moveTo>
                    <a:lnTo>
                      <a:pt x="1613" y="523"/>
                    </a:lnTo>
                    <a:lnTo>
                      <a:pt x="1613" y="513"/>
                    </a:lnTo>
                    <a:lnTo>
                      <a:pt x="1625" y="513"/>
                    </a:lnTo>
                    <a:lnTo>
                      <a:pt x="1625" y="523"/>
                    </a:lnTo>
                    <a:close/>
                    <a:moveTo>
                      <a:pt x="1611" y="516"/>
                    </a:moveTo>
                    <a:lnTo>
                      <a:pt x="1611" y="513"/>
                    </a:lnTo>
                    <a:lnTo>
                      <a:pt x="1613" y="513"/>
                    </a:lnTo>
                    <a:lnTo>
                      <a:pt x="1613" y="518"/>
                    </a:lnTo>
                    <a:lnTo>
                      <a:pt x="1611" y="516"/>
                    </a:lnTo>
                    <a:close/>
                    <a:moveTo>
                      <a:pt x="1613" y="523"/>
                    </a:moveTo>
                    <a:lnTo>
                      <a:pt x="1606" y="526"/>
                    </a:lnTo>
                    <a:lnTo>
                      <a:pt x="1601" y="518"/>
                    </a:lnTo>
                    <a:lnTo>
                      <a:pt x="1611" y="516"/>
                    </a:lnTo>
                    <a:lnTo>
                      <a:pt x="1613" y="523"/>
                    </a:lnTo>
                    <a:close/>
                    <a:moveTo>
                      <a:pt x="1606" y="526"/>
                    </a:moveTo>
                    <a:lnTo>
                      <a:pt x="1604" y="526"/>
                    </a:lnTo>
                    <a:lnTo>
                      <a:pt x="1604" y="523"/>
                    </a:lnTo>
                    <a:lnTo>
                      <a:pt x="1606" y="526"/>
                    </a:lnTo>
                    <a:close/>
                    <a:moveTo>
                      <a:pt x="1604" y="526"/>
                    </a:moveTo>
                    <a:lnTo>
                      <a:pt x="925" y="526"/>
                    </a:lnTo>
                    <a:lnTo>
                      <a:pt x="925" y="518"/>
                    </a:lnTo>
                    <a:lnTo>
                      <a:pt x="1604" y="518"/>
                    </a:lnTo>
                    <a:lnTo>
                      <a:pt x="1604" y="526"/>
                    </a:lnTo>
                    <a:close/>
                    <a:moveTo>
                      <a:pt x="925" y="526"/>
                    </a:moveTo>
                    <a:lnTo>
                      <a:pt x="925" y="526"/>
                    </a:lnTo>
                    <a:lnTo>
                      <a:pt x="923" y="526"/>
                    </a:lnTo>
                    <a:lnTo>
                      <a:pt x="925" y="523"/>
                    </a:lnTo>
                    <a:lnTo>
                      <a:pt x="925" y="526"/>
                    </a:lnTo>
                    <a:close/>
                  </a:path>
                </a:pathLst>
              </a:custGeom>
              <a:solidFill>
                <a:srgbClr val="24292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1A9156C-EA10-42B2-926B-E8F1016C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2913"/>
                <a:ext cx="370" cy="210"/>
              </a:xfrm>
              <a:custGeom>
                <a:avLst/>
                <a:gdLst>
                  <a:gd name="T0" fmla="*/ 177 w 370"/>
                  <a:gd name="T1" fmla="*/ 210 h 210"/>
                  <a:gd name="T2" fmla="*/ 160 w 370"/>
                  <a:gd name="T3" fmla="*/ 210 h 210"/>
                  <a:gd name="T4" fmla="*/ 143 w 370"/>
                  <a:gd name="T5" fmla="*/ 207 h 210"/>
                  <a:gd name="T6" fmla="*/ 127 w 370"/>
                  <a:gd name="T7" fmla="*/ 205 h 210"/>
                  <a:gd name="T8" fmla="*/ 107 w 370"/>
                  <a:gd name="T9" fmla="*/ 200 h 210"/>
                  <a:gd name="T10" fmla="*/ 91 w 370"/>
                  <a:gd name="T11" fmla="*/ 194 h 210"/>
                  <a:gd name="T12" fmla="*/ 74 w 370"/>
                  <a:gd name="T13" fmla="*/ 189 h 210"/>
                  <a:gd name="T14" fmla="*/ 57 w 370"/>
                  <a:gd name="T15" fmla="*/ 179 h 210"/>
                  <a:gd name="T16" fmla="*/ 38 w 370"/>
                  <a:gd name="T17" fmla="*/ 166 h 210"/>
                  <a:gd name="T18" fmla="*/ 24 w 370"/>
                  <a:gd name="T19" fmla="*/ 158 h 210"/>
                  <a:gd name="T20" fmla="*/ 17 w 370"/>
                  <a:gd name="T21" fmla="*/ 145 h 210"/>
                  <a:gd name="T22" fmla="*/ 7 w 370"/>
                  <a:gd name="T23" fmla="*/ 135 h 210"/>
                  <a:gd name="T24" fmla="*/ 2 w 370"/>
                  <a:gd name="T25" fmla="*/ 122 h 210"/>
                  <a:gd name="T26" fmla="*/ 0 w 370"/>
                  <a:gd name="T27" fmla="*/ 109 h 210"/>
                  <a:gd name="T28" fmla="*/ 0 w 370"/>
                  <a:gd name="T29" fmla="*/ 96 h 210"/>
                  <a:gd name="T30" fmla="*/ 2 w 370"/>
                  <a:gd name="T31" fmla="*/ 83 h 210"/>
                  <a:gd name="T32" fmla="*/ 7 w 370"/>
                  <a:gd name="T33" fmla="*/ 73 h 210"/>
                  <a:gd name="T34" fmla="*/ 17 w 370"/>
                  <a:gd name="T35" fmla="*/ 62 h 210"/>
                  <a:gd name="T36" fmla="*/ 29 w 370"/>
                  <a:gd name="T37" fmla="*/ 49 h 210"/>
                  <a:gd name="T38" fmla="*/ 43 w 370"/>
                  <a:gd name="T39" fmla="*/ 41 h 210"/>
                  <a:gd name="T40" fmla="*/ 57 w 370"/>
                  <a:gd name="T41" fmla="*/ 31 h 210"/>
                  <a:gd name="T42" fmla="*/ 69 w 370"/>
                  <a:gd name="T43" fmla="*/ 26 h 210"/>
                  <a:gd name="T44" fmla="*/ 86 w 370"/>
                  <a:gd name="T45" fmla="*/ 18 h 210"/>
                  <a:gd name="T46" fmla="*/ 103 w 370"/>
                  <a:gd name="T47" fmla="*/ 10 h 210"/>
                  <a:gd name="T48" fmla="*/ 122 w 370"/>
                  <a:gd name="T49" fmla="*/ 5 h 210"/>
                  <a:gd name="T50" fmla="*/ 138 w 370"/>
                  <a:gd name="T51" fmla="*/ 3 h 210"/>
                  <a:gd name="T52" fmla="*/ 155 w 370"/>
                  <a:gd name="T53" fmla="*/ 0 h 210"/>
                  <a:gd name="T54" fmla="*/ 172 w 370"/>
                  <a:gd name="T55" fmla="*/ 0 h 210"/>
                  <a:gd name="T56" fmla="*/ 191 w 370"/>
                  <a:gd name="T57" fmla="*/ 0 h 210"/>
                  <a:gd name="T58" fmla="*/ 208 w 370"/>
                  <a:gd name="T59" fmla="*/ 0 h 210"/>
                  <a:gd name="T60" fmla="*/ 227 w 370"/>
                  <a:gd name="T61" fmla="*/ 0 h 210"/>
                  <a:gd name="T62" fmla="*/ 244 w 370"/>
                  <a:gd name="T63" fmla="*/ 3 h 210"/>
                  <a:gd name="T64" fmla="*/ 260 w 370"/>
                  <a:gd name="T65" fmla="*/ 5 h 210"/>
                  <a:gd name="T66" fmla="*/ 272 w 370"/>
                  <a:gd name="T67" fmla="*/ 10 h 210"/>
                  <a:gd name="T68" fmla="*/ 291 w 370"/>
                  <a:gd name="T69" fmla="*/ 18 h 210"/>
                  <a:gd name="T70" fmla="*/ 303 w 370"/>
                  <a:gd name="T71" fmla="*/ 26 h 210"/>
                  <a:gd name="T72" fmla="*/ 320 w 370"/>
                  <a:gd name="T73" fmla="*/ 34 h 210"/>
                  <a:gd name="T74" fmla="*/ 334 w 370"/>
                  <a:gd name="T75" fmla="*/ 41 h 210"/>
                  <a:gd name="T76" fmla="*/ 342 w 370"/>
                  <a:gd name="T77" fmla="*/ 52 h 210"/>
                  <a:gd name="T78" fmla="*/ 356 w 370"/>
                  <a:gd name="T79" fmla="*/ 62 h 210"/>
                  <a:gd name="T80" fmla="*/ 361 w 370"/>
                  <a:gd name="T81" fmla="*/ 75 h 210"/>
                  <a:gd name="T82" fmla="*/ 366 w 370"/>
                  <a:gd name="T83" fmla="*/ 88 h 210"/>
                  <a:gd name="T84" fmla="*/ 366 w 370"/>
                  <a:gd name="T85" fmla="*/ 101 h 210"/>
                  <a:gd name="T86" fmla="*/ 366 w 370"/>
                  <a:gd name="T87" fmla="*/ 109 h 210"/>
                  <a:gd name="T88" fmla="*/ 366 w 370"/>
                  <a:gd name="T89" fmla="*/ 122 h 210"/>
                  <a:gd name="T90" fmla="*/ 361 w 370"/>
                  <a:gd name="T91" fmla="*/ 135 h 210"/>
                  <a:gd name="T92" fmla="*/ 351 w 370"/>
                  <a:gd name="T93" fmla="*/ 148 h 210"/>
                  <a:gd name="T94" fmla="*/ 342 w 370"/>
                  <a:gd name="T95" fmla="*/ 158 h 210"/>
                  <a:gd name="T96" fmla="*/ 334 w 370"/>
                  <a:gd name="T97" fmla="*/ 166 h 210"/>
                  <a:gd name="T98" fmla="*/ 318 w 370"/>
                  <a:gd name="T99" fmla="*/ 179 h 210"/>
                  <a:gd name="T100" fmla="*/ 301 w 370"/>
                  <a:gd name="T101" fmla="*/ 189 h 210"/>
                  <a:gd name="T102" fmla="*/ 282 w 370"/>
                  <a:gd name="T103" fmla="*/ 194 h 210"/>
                  <a:gd name="T104" fmla="*/ 265 w 370"/>
                  <a:gd name="T105" fmla="*/ 200 h 210"/>
                  <a:gd name="T106" fmla="*/ 251 w 370"/>
                  <a:gd name="T107" fmla="*/ 205 h 210"/>
                  <a:gd name="T108" fmla="*/ 234 w 370"/>
                  <a:gd name="T109" fmla="*/ 207 h 210"/>
                  <a:gd name="T110" fmla="*/ 217 w 370"/>
                  <a:gd name="T111" fmla="*/ 210 h 210"/>
                  <a:gd name="T112" fmla="*/ 198 w 370"/>
                  <a:gd name="T113" fmla="*/ 210 h 2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0"/>
                  <a:gd name="T172" fmla="*/ 0 h 210"/>
                  <a:gd name="T173" fmla="*/ 370 w 370"/>
                  <a:gd name="T174" fmla="*/ 210 h 2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0" h="210">
                    <a:moveTo>
                      <a:pt x="191" y="210"/>
                    </a:moveTo>
                    <a:lnTo>
                      <a:pt x="186" y="210"/>
                    </a:lnTo>
                    <a:lnTo>
                      <a:pt x="181" y="210"/>
                    </a:lnTo>
                    <a:lnTo>
                      <a:pt x="177" y="210"/>
                    </a:lnTo>
                    <a:lnTo>
                      <a:pt x="172" y="210"/>
                    </a:lnTo>
                    <a:lnTo>
                      <a:pt x="170" y="210"/>
                    </a:lnTo>
                    <a:lnTo>
                      <a:pt x="165" y="210"/>
                    </a:lnTo>
                    <a:lnTo>
                      <a:pt x="160" y="210"/>
                    </a:lnTo>
                    <a:lnTo>
                      <a:pt x="155" y="210"/>
                    </a:lnTo>
                    <a:lnTo>
                      <a:pt x="153" y="207"/>
                    </a:lnTo>
                    <a:lnTo>
                      <a:pt x="148" y="207"/>
                    </a:lnTo>
                    <a:lnTo>
                      <a:pt x="143" y="207"/>
                    </a:lnTo>
                    <a:lnTo>
                      <a:pt x="138" y="207"/>
                    </a:lnTo>
                    <a:lnTo>
                      <a:pt x="134" y="207"/>
                    </a:lnTo>
                    <a:lnTo>
                      <a:pt x="129" y="205"/>
                    </a:lnTo>
                    <a:lnTo>
                      <a:pt x="127" y="205"/>
                    </a:lnTo>
                    <a:lnTo>
                      <a:pt x="122" y="205"/>
                    </a:lnTo>
                    <a:lnTo>
                      <a:pt x="117" y="200"/>
                    </a:lnTo>
                    <a:lnTo>
                      <a:pt x="112" y="200"/>
                    </a:lnTo>
                    <a:lnTo>
                      <a:pt x="107" y="200"/>
                    </a:lnTo>
                    <a:lnTo>
                      <a:pt x="103" y="200"/>
                    </a:lnTo>
                    <a:lnTo>
                      <a:pt x="98" y="200"/>
                    </a:lnTo>
                    <a:lnTo>
                      <a:pt x="93" y="194"/>
                    </a:lnTo>
                    <a:lnTo>
                      <a:pt x="91" y="194"/>
                    </a:lnTo>
                    <a:lnTo>
                      <a:pt x="86" y="192"/>
                    </a:lnTo>
                    <a:lnTo>
                      <a:pt x="81" y="192"/>
                    </a:lnTo>
                    <a:lnTo>
                      <a:pt x="79" y="189"/>
                    </a:lnTo>
                    <a:lnTo>
                      <a:pt x="74" y="189"/>
                    </a:lnTo>
                    <a:lnTo>
                      <a:pt x="69" y="187"/>
                    </a:lnTo>
                    <a:lnTo>
                      <a:pt x="64" y="181"/>
                    </a:lnTo>
                    <a:lnTo>
                      <a:pt x="60" y="179"/>
                    </a:lnTo>
                    <a:lnTo>
                      <a:pt x="57" y="179"/>
                    </a:lnTo>
                    <a:lnTo>
                      <a:pt x="52" y="176"/>
                    </a:lnTo>
                    <a:lnTo>
                      <a:pt x="48" y="174"/>
                    </a:lnTo>
                    <a:lnTo>
                      <a:pt x="43" y="168"/>
                    </a:lnTo>
                    <a:lnTo>
                      <a:pt x="38" y="166"/>
                    </a:lnTo>
                    <a:lnTo>
                      <a:pt x="33" y="166"/>
                    </a:lnTo>
                    <a:lnTo>
                      <a:pt x="33" y="163"/>
                    </a:lnTo>
                    <a:lnTo>
                      <a:pt x="29" y="158"/>
                    </a:lnTo>
                    <a:lnTo>
                      <a:pt x="24" y="158"/>
                    </a:lnTo>
                    <a:lnTo>
                      <a:pt x="21" y="155"/>
                    </a:lnTo>
                    <a:lnTo>
                      <a:pt x="17" y="150"/>
                    </a:lnTo>
                    <a:lnTo>
                      <a:pt x="17" y="148"/>
                    </a:lnTo>
                    <a:lnTo>
                      <a:pt x="17" y="145"/>
                    </a:lnTo>
                    <a:lnTo>
                      <a:pt x="12" y="145"/>
                    </a:lnTo>
                    <a:lnTo>
                      <a:pt x="12" y="140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2" y="132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2" y="88"/>
                    </a:lnTo>
                    <a:lnTo>
                      <a:pt x="2" y="83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12" y="70"/>
                    </a:lnTo>
                    <a:lnTo>
                      <a:pt x="12" y="65"/>
                    </a:lnTo>
                    <a:lnTo>
                      <a:pt x="17" y="65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21" y="57"/>
                    </a:lnTo>
                    <a:lnTo>
                      <a:pt x="24" y="52"/>
                    </a:lnTo>
                    <a:lnTo>
                      <a:pt x="29" y="49"/>
                    </a:lnTo>
                    <a:lnTo>
                      <a:pt x="33" y="47"/>
                    </a:lnTo>
                    <a:lnTo>
                      <a:pt x="33" y="41"/>
                    </a:lnTo>
                    <a:lnTo>
                      <a:pt x="38" y="41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8" y="39"/>
                    </a:lnTo>
                    <a:lnTo>
                      <a:pt x="52" y="34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60" y="28"/>
                    </a:lnTo>
                    <a:lnTo>
                      <a:pt x="64" y="28"/>
                    </a:lnTo>
                    <a:lnTo>
                      <a:pt x="69" y="26"/>
                    </a:lnTo>
                    <a:lnTo>
                      <a:pt x="74" y="21"/>
                    </a:lnTo>
                    <a:lnTo>
                      <a:pt x="79" y="21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8" y="10"/>
                    </a:lnTo>
                    <a:lnTo>
                      <a:pt x="103" y="10"/>
                    </a:lnTo>
                    <a:lnTo>
                      <a:pt x="107" y="8"/>
                    </a:lnTo>
                    <a:lnTo>
                      <a:pt x="112" y="8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4" y="3"/>
                    </a:lnTo>
                    <a:lnTo>
                      <a:pt x="138" y="3"/>
                    </a:lnTo>
                    <a:lnTo>
                      <a:pt x="143" y="3"/>
                    </a:lnTo>
                    <a:lnTo>
                      <a:pt x="148" y="3"/>
                    </a:lnTo>
                    <a:lnTo>
                      <a:pt x="153" y="3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0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17" y="0"/>
                    </a:lnTo>
                    <a:lnTo>
                      <a:pt x="222" y="0"/>
                    </a:lnTo>
                    <a:lnTo>
                      <a:pt x="227" y="0"/>
                    </a:lnTo>
                    <a:lnTo>
                      <a:pt x="229" y="3"/>
                    </a:lnTo>
                    <a:lnTo>
                      <a:pt x="234" y="3"/>
                    </a:lnTo>
                    <a:lnTo>
                      <a:pt x="239" y="3"/>
                    </a:lnTo>
                    <a:lnTo>
                      <a:pt x="244" y="3"/>
                    </a:lnTo>
                    <a:lnTo>
                      <a:pt x="246" y="3"/>
                    </a:lnTo>
                    <a:lnTo>
                      <a:pt x="251" y="5"/>
                    </a:lnTo>
                    <a:lnTo>
                      <a:pt x="256" y="5"/>
                    </a:lnTo>
                    <a:lnTo>
                      <a:pt x="260" y="5"/>
                    </a:lnTo>
                    <a:lnTo>
                      <a:pt x="260" y="8"/>
                    </a:lnTo>
                    <a:lnTo>
                      <a:pt x="265" y="8"/>
                    </a:lnTo>
                    <a:lnTo>
                      <a:pt x="268" y="8"/>
                    </a:lnTo>
                    <a:lnTo>
                      <a:pt x="272" y="10"/>
                    </a:lnTo>
                    <a:lnTo>
                      <a:pt x="277" y="10"/>
                    </a:lnTo>
                    <a:lnTo>
                      <a:pt x="282" y="10"/>
                    </a:lnTo>
                    <a:lnTo>
                      <a:pt x="287" y="16"/>
                    </a:lnTo>
                    <a:lnTo>
                      <a:pt x="291" y="18"/>
                    </a:lnTo>
                    <a:lnTo>
                      <a:pt x="296" y="18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3" y="26"/>
                    </a:lnTo>
                    <a:lnTo>
                      <a:pt x="308" y="26"/>
                    </a:lnTo>
                    <a:lnTo>
                      <a:pt x="313" y="28"/>
                    </a:lnTo>
                    <a:lnTo>
                      <a:pt x="318" y="31"/>
                    </a:lnTo>
                    <a:lnTo>
                      <a:pt x="320" y="34"/>
                    </a:lnTo>
                    <a:lnTo>
                      <a:pt x="325" y="34"/>
                    </a:lnTo>
                    <a:lnTo>
                      <a:pt x="325" y="39"/>
                    </a:lnTo>
                    <a:lnTo>
                      <a:pt x="330" y="41"/>
                    </a:lnTo>
                    <a:lnTo>
                      <a:pt x="334" y="41"/>
                    </a:lnTo>
                    <a:lnTo>
                      <a:pt x="337" y="47"/>
                    </a:lnTo>
                    <a:lnTo>
                      <a:pt x="342" y="49"/>
                    </a:lnTo>
                    <a:lnTo>
                      <a:pt x="342" y="52"/>
                    </a:lnTo>
                    <a:lnTo>
                      <a:pt x="346" y="57"/>
                    </a:lnTo>
                    <a:lnTo>
                      <a:pt x="351" y="60"/>
                    </a:lnTo>
                    <a:lnTo>
                      <a:pt x="351" y="62"/>
                    </a:lnTo>
                    <a:lnTo>
                      <a:pt x="356" y="62"/>
                    </a:lnTo>
                    <a:lnTo>
                      <a:pt x="356" y="65"/>
                    </a:lnTo>
                    <a:lnTo>
                      <a:pt x="356" y="70"/>
                    </a:lnTo>
                    <a:lnTo>
                      <a:pt x="361" y="73"/>
                    </a:lnTo>
                    <a:lnTo>
                      <a:pt x="361" y="75"/>
                    </a:lnTo>
                    <a:lnTo>
                      <a:pt x="361" y="78"/>
                    </a:lnTo>
                    <a:lnTo>
                      <a:pt x="366" y="80"/>
                    </a:lnTo>
                    <a:lnTo>
                      <a:pt x="366" y="83"/>
                    </a:lnTo>
                    <a:lnTo>
                      <a:pt x="366" y="88"/>
                    </a:lnTo>
                    <a:lnTo>
                      <a:pt x="366" y="91"/>
                    </a:lnTo>
                    <a:lnTo>
                      <a:pt x="366" y="93"/>
                    </a:lnTo>
                    <a:lnTo>
                      <a:pt x="366" y="96"/>
                    </a:lnTo>
                    <a:lnTo>
                      <a:pt x="366" y="101"/>
                    </a:lnTo>
                    <a:lnTo>
                      <a:pt x="366" y="104"/>
                    </a:lnTo>
                    <a:lnTo>
                      <a:pt x="370" y="106"/>
                    </a:lnTo>
                    <a:lnTo>
                      <a:pt x="366" y="106"/>
                    </a:lnTo>
                    <a:lnTo>
                      <a:pt x="366" y="109"/>
                    </a:lnTo>
                    <a:lnTo>
                      <a:pt x="366" y="114"/>
                    </a:lnTo>
                    <a:lnTo>
                      <a:pt x="366" y="117"/>
                    </a:lnTo>
                    <a:lnTo>
                      <a:pt x="366" y="119"/>
                    </a:lnTo>
                    <a:lnTo>
                      <a:pt x="366" y="122"/>
                    </a:lnTo>
                    <a:lnTo>
                      <a:pt x="366" y="124"/>
                    </a:lnTo>
                    <a:lnTo>
                      <a:pt x="366" y="127"/>
                    </a:lnTo>
                    <a:lnTo>
                      <a:pt x="361" y="132"/>
                    </a:lnTo>
                    <a:lnTo>
                      <a:pt x="361" y="135"/>
                    </a:lnTo>
                    <a:lnTo>
                      <a:pt x="361" y="137"/>
                    </a:lnTo>
                    <a:lnTo>
                      <a:pt x="356" y="140"/>
                    </a:lnTo>
                    <a:lnTo>
                      <a:pt x="356" y="145"/>
                    </a:lnTo>
                    <a:lnTo>
                      <a:pt x="351" y="148"/>
                    </a:lnTo>
                    <a:lnTo>
                      <a:pt x="351" y="150"/>
                    </a:lnTo>
                    <a:lnTo>
                      <a:pt x="346" y="150"/>
                    </a:lnTo>
                    <a:lnTo>
                      <a:pt x="346" y="155"/>
                    </a:lnTo>
                    <a:lnTo>
                      <a:pt x="342" y="158"/>
                    </a:lnTo>
                    <a:lnTo>
                      <a:pt x="337" y="158"/>
                    </a:lnTo>
                    <a:lnTo>
                      <a:pt x="337" y="163"/>
                    </a:lnTo>
                    <a:lnTo>
                      <a:pt x="334" y="166"/>
                    </a:lnTo>
                    <a:lnTo>
                      <a:pt x="330" y="168"/>
                    </a:lnTo>
                    <a:lnTo>
                      <a:pt x="325" y="174"/>
                    </a:lnTo>
                    <a:lnTo>
                      <a:pt x="320" y="176"/>
                    </a:lnTo>
                    <a:lnTo>
                      <a:pt x="318" y="179"/>
                    </a:lnTo>
                    <a:lnTo>
                      <a:pt x="313" y="181"/>
                    </a:lnTo>
                    <a:lnTo>
                      <a:pt x="308" y="181"/>
                    </a:lnTo>
                    <a:lnTo>
                      <a:pt x="303" y="187"/>
                    </a:lnTo>
                    <a:lnTo>
                      <a:pt x="301" y="189"/>
                    </a:lnTo>
                    <a:lnTo>
                      <a:pt x="296" y="192"/>
                    </a:lnTo>
                    <a:lnTo>
                      <a:pt x="291" y="192"/>
                    </a:lnTo>
                    <a:lnTo>
                      <a:pt x="287" y="194"/>
                    </a:lnTo>
                    <a:lnTo>
                      <a:pt x="282" y="194"/>
                    </a:lnTo>
                    <a:lnTo>
                      <a:pt x="277" y="200"/>
                    </a:lnTo>
                    <a:lnTo>
                      <a:pt x="272" y="200"/>
                    </a:lnTo>
                    <a:lnTo>
                      <a:pt x="268" y="200"/>
                    </a:lnTo>
                    <a:lnTo>
                      <a:pt x="265" y="200"/>
                    </a:lnTo>
                    <a:lnTo>
                      <a:pt x="260" y="200"/>
                    </a:lnTo>
                    <a:lnTo>
                      <a:pt x="260" y="205"/>
                    </a:lnTo>
                    <a:lnTo>
                      <a:pt x="256" y="205"/>
                    </a:lnTo>
                    <a:lnTo>
                      <a:pt x="251" y="205"/>
                    </a:lnTo>
                    <a:lnTo>
                      <a:pt x="246" y="205"/>
                    </a:lnTo>
                    <a:lnTo>
                      <a:pt x="244" y="207"/>
                    </a:lnTo>
                    <a:lnTo>
                      <a:pt x="239" y="207"/>
                    </a:lnTo>
                    <a:lnTo>
                      <a:pt x="234" y="207"/>
                    </a:lnTo>
                    <a:lnTo>
                      <a:pt x="229" y="207"/>
                    </a:lnTo>
                    <a:lnTo>
                      <a:pt x="227" y="210"/>
                    </a:lnTo>
                    <a:lnTo>
                      <a:pt x="222" y="210"/>
                    </a:lnTo>
                    <a:lnTo>
                      <a:pt x="217" y="210"/>
                    </a:lnTo>
                    <a:lnTo>
                      <a:pt x="213" y="210"/>
                    </a:lnTo>
                    <a:lnTo>
                      <a:pt x="208" y="210"/>
                    </a:lnTo>
                    <a:lnTo>
                      <a:pt x="203" y="210"/>
                    </a:lnTo>
                    <a:lnTo>
                      <a:pt x="198" y="210"/>
                    </a:lnTo>
                    <a:lnTo>
                      <a:pt x="196" y="210"/>
                    </a:lnTo>
                    <a:lnTo>
                      <a:pt x="191" y="21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48F7A6EF-6EDE-45F8-A2BE-9550B419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760"/>
                <a:ext cx="1769" cy="518"/>
              </a:xfrm>
              <a:custGeom>
                <a:avLst/>
                <a:gdLst>
                  <a:gd name="T0" fmla="*/ 902 w 1769"/>
                  <a:gd name="T1" fmla="*/ 513 h 518"/>
                  <a:gd name="T2" fmla="*/ 880 w 1769"/>
                  <a:gd name="T3" fmla="*/ 511 h 518"/>
                  <a:gd name="T4" fmla="*/ 863 w 1769"/>
                  <a:gd name="T5" fmla="*/ 508 h 518"/>
                  <a:gd name="T6" fmla="*/ 844 w 1769"/>
                  <a:gd name="T7" fmla="*/ 495 h 518"/>
                  <a:gd name="T8" fmla="*/ 837 w 1769"/>
                  <a:gd name="T9" fmla="*/ 480 h 518"/>
                  <a:gd name="T10" fmla="*/ 837 w 1769"/>
                  <a:gd name="T11" fmla="*/ 464 h 518"/>
                  <a:gd name="T12" fmla="*/ 839 w 1769"/>
                  <a:gd name="T13" fmla="*/ 448 h 518"/>
                  <a:gd name="T14" fmla="*/ 849 w 1769"/>
                  <a:gd name="T15" fmla="*/ 438 h 518"/>
                  <a:gd name="T16" fmla="*/ 868 w 1769"/>
                  <a:gd name="T17" fmla="*/ 428 h 518"/>
                  <a:gd name="T18" fmla="*/ 885 w 1769"/>
                  <a:gd name="T19" fmla="*/ 420 h 518"/>
                  <a:gd name="T20" fmla="*/ 906 w 1769"/>
                  <a:gd name="T21" fmla="*/ 420 h 518"/>
                  <a:gd name="T22" fmla="*/ 1516 w 1769"/>
                  <a:gd name="T23" fmla="*/ 394 h 518"/>
                  <a:gd name="T24" fmla="*/ 67 w 1769"/>
                  <a:gd name="T25" fmla="*/ 394 h 518"/>
                  <a:gd name="T26" fmla="*/ 44 w 1769"/>
                  <a:gd name="T27" fmla="*/ 389 h 518"/>
                  <a:gd name="T28" fmla="*/ 22 w 1769"/>
                  <a:gd name="T29" fmla="*/ 378 h 518"/>
                  <a:gd name="T30" fmla="*/ 10 w 1769"/>
                  <a:gd name="T31" fmla="*/ 366 h 518"/>
                  <a:gd name="T32" fmla="*/ 0 w 1769"/>
                  <a:gd name="T33" fmla="*/ 353 h 518"/>
                  <a:gd name="T34" fmla="*/ 0 w 1769"/>
                  <a:gd name="T35" fmla="*/ 334 h 518"/>
                  <a:gd name="T36" fmla="*/ 0 w 1769"/>
                  <a:gd name="T37" fmla="*/ 316 h 518"/>
                  <a:gd name="T38" fmla="*/ 10 w 1769"/>
                  <a:gd name="T39" fmla="*/ 301 h 518"/>
                  <a:gd name="T40" fmla="*/ 22 w 1769"/>
                  <a:gd name="T41" fmla="*/ 288 h 518"/>
                  <a:gd name="T42" fmla="*/ 41 w 1769"/>
                  <a:gd name="T43" fmla="*/ 280 h 518"/>
                  <a:gd name="T44" fmla="*/ 63 w 1769"/>
                  <a:gd name="T45" fmla="*/ 275 h 518"/>
                  <a:gd name="T46" fmla="*/ 89 w 1769"/>
                  <a:gd name="T47" fmla="*/ 275 h 518"/>
                  <a:gd name="T48" fmla="*/ 79 w 1769"/>
                  <a:gd name="T49" fmla="*/ 244 h 518"/>
                  <a:gd name="T50" fmla="*/ 53 w 1769"/>
                  <a:gd name="T51" fmla="*/ 241 h 518"/>
                  <a:gd name="T52" fmla="*/ 32 w 1769"/>
                  <a:gd name="T53" fmla="*/ 233 h 518"/>
                  <a:gd name="T54" fmla="*/ 12 w 1769"/>
                  <a:gd name="T55" fmla="*/ 218 h 518"/>
                  <a:gd name="T56" fmla="*/ 5 w 1769"/>
                  <a:gd name="T57" fmla="*/ 205 h 518"/>
                  <a:gd name="T58" fmla="*/ 0 w 1769"/>
                  <a:gd name="T59" fmla="*/ 192 h 518"/>
                  <a:gd name="T60" fmla="*/ 0 w 1769"/>
                  <a:gd name="T61" fmla="*/ 171 h 518"/>
                  <a:gd name="T62" fmla="*/ 5 w 1769"/>
                  <a:gd name="T63" fmla="*/ 156 h 518"/>
                  <a:gd name="T64" fmla="*/ 17 w 1769"/>
                  <a:gd name="T65" fmla="*/ 143 h 518"/>
                  <a:gd name="T66" fmla="*/ 32 w 1769"/>
                  <a:gd name="T67" fmla="*/ 132 h 518"/>
                  <a:gd name="T68" fmla="*/ 53 w 1769"/>
                  <a:gd name="T69" fmla="*/ 127 h 518"/>
                  <a:gd name="T70" fmla="*/ 79 w 1769"/>
                  <a:gd name="T71" fmla="*/ 124 h 518"/>
                  <a:gd name="T72" fmla="*/ 923 w 1769"/>
                  <a:gd name="T73" fmla="*/ 99 h 518"/>
                  <a:gd name="T74" fmla="*/ 897 w 1769"/>
                  <a:gd name="T75" fmla="*/ 99 h 518"/>
                  <a:gd name="T76" fmla="*/ 875 w 1769"/>
                  <a:gd name="T77" fmla="*/ 96 h 518"/>
                  <a:gd name="T78" fmla="*/ 859 w 1769"/>
                  <a:gd name="T79" fmla="*/ 86 h 518"/>
                  <a:gd name="T80" fmla="*/ 844 w 1769"/>
                  <a:gd name="T81" fmla="*/ 75 h 518"/>
                  <a:gd name="T82" fmla="*/ 837 w 1769"/>
                  <a:gd name="T83" fmla="*/ 62 h 518"/>
                  <a:gd name="T84" fmla="*/ 837 w 1769"/>
                  <a:gd name="T85" fmla="*/ 44 h 518"/>
                  <a:gd name="T86" fmla="*/ 839 w 1769"/>
                  <a:gd name="T87" fmla="*/ 34 h 518"/>
                  <a:gd name="T88" fmla="*/ 854 w 1769"/>
                  <a:gd name="T89" fmla="*/ 16 h 518"/>
                  <a:gd name="T90" fmla="*/ 868 w 1769"/>
                  <a:gd name="T91" fmla="*/ 10 h 518"/>
                  <a:gd name="T92" fmla="*/ 890 w 1769"/>
                  <a:gd name="T93" fmla="*/ 3 h 518"/>
                  <a:gd name="T94" fmla="*/ 909 w 1769"/>
                  <a:gd name="T95" fmla="*/ 0 h 518"/>
                  <a:gd name="T96" fmla="*/ 1623 w 1769"/>
                  <a:gd name="T97" fmla="*/ 0 h 518"/>
                  <a:gd name="T98" fmla="*/ 1669 w 1769"/>
                  <a:gd name="T99" fmla="*/ 8 h 518"/>
                  <a:gd name="T100" fmla="*/ 1702 w 1769"/>
                  <a:gd name="T101" fmla="*/ 21 h 518"/>
                  <a:gd name="T102" fmla="*/ 1733 w 1769"/>
                  <a:gd name="T103" fmla="*/ 39 h 518"/>
                  <a:gd name="T104" fmla="*/ 1750 w 1769"/>
                  <a:gd name="T105" fmla="*/ 65 h 518"/>
                  <a:gd name="T106" fmla="*/ 1764 w 1769"/>
                  <a:gd name="T107" fmla="*/ 96 h 518"/>
                  <a:gd name="T108" fmla="*/ 1769 w 1769"/>
                  <a:gd name="T109" fmla="*/ 137 h 518"/>
                  <a:gd name="T110" fmla="*/ 1764 w 1769"/>
                  <a:gd name="T111" fmla="*/ 415 h 518"/>
                  <a:gd name="T112" fmla="*/ 1755 w 1769"/>
                  <a:gd name="T113" fmla="*/ 448 h 518"/>
                  <a:gd name="T114" fmla="*/ 1738 w 1769"/>
                  <a:gd name="T115" fmla="*/ 472 h 518"/>
                  <a:gd name="T116" fmla="*/ 1712 w 1769"/>
                  <a:gd name="T117" fmla="*/ 495 h 518"/>
                  <a:gd name="T118" fmla="*/ 1676 w 1769"/>
                  <a:gd name="T119" fmla="*/ 508 h 518"/>
                  <a:gd name="T120" fmla="*/ 1633 w 1769"/>
                  <a:gd name="T121" fmla="*/ 51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9"/>
                  <a:gd name="T184" fmla="*/ 0 h 518"/>
                  <a:gd name="T185" fmla="*/ 1769 w 1769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9" h="518">
                    <a:moveTo>
                      <a:pt x="923" y="518"/>
                    </a:moveTo>
                    <a:lnTo>
                      <a:pt x="918" y="513"/>
                    </a:lnTo>
                    <a:lnTo>
                      <a:pt x="909" y="513"/>
                    </a:lnTo>
                    <a:lnTo>
                      <a:pt x="906" y="513"/>
                    </a:lnTo>
                    <a:lnTo>
                      <a:pt x="902" y="513"/>
                    </a:lnTo>
                    <a:lnTo>
                      <a:pt x="897" y="513"/>
                    </a:lnTo>
                    <a:lnTo>
                      <a:pt x="892" y="513"/>
                    </a:lnTo>
                    <a:lnTo>
                      <a:pt x="890" y="513"/>
                    </a:lnTo>
                    <a:lnTo>
                      <a:pt x="885" y="513"/>
                    </a:lnTo>
                    <a:lnTo>
                      <a:pt x="880" y="511"/>
                    </a:lnTo>
                    <a:lnTo>
                      <a:pt x="875" y="511"/>
                    </a:lnTo>
                    <a:lnTo>
                      <a:pt x="873" y="511"/>
                    </a:lnTo>
                    <a:lnTo>
                      <a:pt x="873" y="508"/>
                    </a:lnTo>
                    <a:lnTo>
                      <a:pt x="868" y="508"/>
                    </a:lnTo>
                    <a:lnTo>
                      <a:pt x="863" y="508"/>
                    </a:lnTo>
                    <a:lnTo>
                      <a:pt x="859" y="505"/>
                    </a:lnTo>
                    <a:lnTo>
                      <a:pt x="854" y="503"/>
                    </a:lnTo>
                    <a:lnTo>
                      <a:pt x="849" y="500"/>
                    </a:lnTo>
                    <a:lnTo>
                      <a:pt x="849" y="495"/>
                    </a:lnTo>
                    <a:lnTo>
                      <a:pt x="844" y="495"/>
                    </a:lnTo>
                    <a:lnTo>
                      <a:pt x="844" y="493"/>
                    </a:lnTo>
                    <a:lnTo>
                      <a:pt x="839" y="490"/>
                    </a:lnTo>
                    <a:lnTo>
                      <a:pt x="839" y="487"/>
                    </a:lnTo>
                    <a:lnTo>
                      <a:pt x="837" y="482"/>
                    </a:lnTo>
                    <a:lnTo>
                      <a:pt x="837" y="480"/>
                    </a:lnTo>
                    <a:lnTo>
                      <a:pt x="837" y="477"/>
                    </a:lnTo>
                    <a:lnTo>
                      <a:pt x="837" y="472"/>
                    </a:lnTo>
                    <a:lnTo>
                      <a:pt x="837" y="469"/>
                    </a:lnTo>
                    <a:lnTo>
                      <a:pt x="837" y="464"/>
                    </a:lnTo>
                    <a:lnTo>
                      <a:pt x="837" y="461"/>
                    </a:lnTo>
                    <a:lnTo>
                      <a:pt x="837" y="459"/>
                    </a:lnTo>
                    <a:lnTo>
                      <a:pt x="837" y="456"/>
                    </a:lnTo>
                    <a:lnTo>
                      <a:pt x="837" y="451"/>
                    </a:lnTo>
                    <a:lnTo>
                      <a:pt x="839" y="448"/>
                    </a:lnTo>
                    <a:lnTo>
                      <a:pt x="839" y="446"/>
                    </a:lnTo>
                    <a:lnTo>
                      <a:pt x="839" y="441"/>
                    </a:lnTo>
                    <a:lnTo>
                      <a:pt x="844" y="441"/>
                    </a:lnTo>
                    <a:lnTo>
                      <a:pt x="844" y="438"/>
                    </a:lnTo>
                    <a:lnTo>
                      <a:pt x="849" y="438"/>
                    </a:lnTo>
                    <a:lnTo>
                      <a:pt x="849" y="436"/>
                    </a:lnTo>
                    <a:lnTo>
                      <a:pt x="854" y="433"/>
                    </a:lnTo>
                    <a:lnTo>
                      <a:pt x="859" y="430"/>
                    </a:lnTo>
                    <a:lnTo>
                      <a:pt x="863" y="428"/>
                    </a:lnTo>
                    <a:lnTo>
                      <a:pt x="868" y="428"/>
                    </a:lnTo>
                    <a:lnTo>
                      <a:pt x="873" y="428"/>
                    </a:lnTo>
                    <a:lnTo>
                      <a:pt x="873" y="425"/>
                    </a:lnTo>
                    <a:lnTo>
                      <a:pt x="875" y="425"/>
                    </a:lnTo>
                    <a:lnTo>
                      <a:pt x="880" y="425"/>
                    </a:lnTo>
                    <a:lnTo>
                      <a:pt x="885" y="420"/>
                    </a:lnTo>
                    <a:lnTo>
                      <a:pt x="890" y="420"/>
                    </a:lnTo>
                    <a:lnTo>
                      <a:pt x="892" y="420"/>
                    </a:lnTo>
                    <a:lnTo>
                      <a:pt x="897" y="420"/>
                    </a:lnTo>
                    <a:lnTo>
                      <a:pt x="902" y="420"/>
                    </a:lnTo>
                    <a:lnTo>
                      <a:pt x="906" y="420"/>
                    </a:lnTo>
                    <a:lnTo>
                      <a:pt x="909" y="420"/>
                    </a:lnTo>
                    <a:lnTo>
                      <a:pt x="918" y="417"/>
                    </a:lnTo>
                    <a:lnTo>
                      <a:pt x="923" y="417"/>
                    </a:lnTo>
                    <a:lnTo>
                      <a:pt x="1516" y="417"/>
                    </a:lnTo>
                    <a:lnTo>
                      <a:pt x="1516" y="394"/>
                    </a:lnTo>
                    <a:lnTo>
                      <a:pt x="89" y="394"/>
                    </a:lnTo>
                    <a:lnTo>
                      <a:pt x="84" y="394"/>
                    </a:lnTo>
                    <a:lnTo>
                      <a:pt x="79" y="394"/>
                    </a:lnTo>
                    <a:lnTo>
                      <a:pt x="72" y="394"/>
                    </a:lnTo>
                    <a:lnTo>
                      <a:pt x="67" y="394"/>
                    </a:lnTo>
                    <a:lnTo>
                      <a:pt x="63" y="391"/>
                    </a:lnTo>
                    <a:lnTo>
                      <a:pt x="58" y="391"/>
                    </a:lnTo>
                    <a:lnTo>
                      <a:pt x="53" y="391"/>
                    </a:lnTo>
                    <a:lnTo>
                      <a:pt x="48" y="391"/>
                    </a:lnTo>
                    <a:lnTo>
                      <a:pt x="44" y="389"/>
                    </a:lnTo>
                    <a:lnTo>
                      <a:pt x="41" y="389"/>
                    </a:lnTo>
                    <a:lnTo>
                      <a:pt x="36" y="386"/>
                    </a:lnTo>
                    <a:lnTo>
                      <a:pt x="32" y="386"/>
                    </a:lnTo>
                    <a:lnTo>
                      <a:pt x="27" y="384"/>
                    </a:lnTo>
                    <a:lnTo>
                      <a:pt x="22" y="378"/>
                    </a:lnTo>
                    <a:lnTo>
                      <a:pt x="17" y="376"/>
                    </a:lnTo>
                    <a:lnTo>
                      <a:pt x="12" y="373"/>
                    </a:lnTo>
                    <a:lnTo>
                      <a:pt x="12" y="371"/>
                    </a:lnTo>
                    <a:lnTo>
                      <a:pt x="10" y="371"/>
                    </a:lnTo>
                    <a:lnTo>
                      <a:pt x="10" y="366"/>
                    </a:lnTo>
                    <a:lnTo>
                      <a:pt x="5" y="363"/>
                    </a:lnTo>
                    <a:lnTo>
                      <a:pt x="5" y="360"/>
                    </a:lnTo>
                    <a:lnTo>
                      <a:pt x="5" y="358"/>
                    </a:lnTo>
                    <a:lnTo>
                      <a:pt x="5" y="353"/>
                    </a:lnTo>
                    <a:lnTo>
                      <a:pt x="0" y="353"/>
                    </a:lnTo>
                    <a:lnTo>
                      <a:pt x="0" y="347"/>
                    </a:lnTo>
                    <a:lnTo>
                      <a:pt x="0" y="345"/>
                    </a:lnTo>
                    <a:lnTo>
                      <a:pt x="0" y="342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32"/>
                    </a:lnTo>
                    <a:lnTo>
                      <a:pt x="0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0" y="316"/>
                    </a:lnTo>
                    <a:lnTo>
                      <a:pt x="5" y="311"/>
                    </a:lnTo>
                    <a:lnTo>
                      <a:pt x="5" y="308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2" y="298"/>
                    </a:lnTo>
                    <a:lnTo>
                      <a:pt x="12" y="293"/>
                    </a:lnTo>
                    <a:lnTo>
                      <a:pt x="17" y="293"/>
                    </a:lnTo>
                    <a:lnTo>
                      <a:pt x="17" y="290"/>
                    </a:lnTo>
                    <a:lnTo>
                      <a:pt x="22" y="288"/>
                    </a:lnTo>
                    <a:lnTo>
                      <a:pt x="27" y="288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6" y="280"/>
                    </a:lnTo>
                    <a:lnTo>
                      <a:pt x="41" y="280"/>
                    </a:lnTo>
                    <a:lnTo>
                      <a:pt x="44" y="277"/>
                    </a:lnTo>
                    <a:lnTo>
                      <a:pt x="48" y="277"/>
                    </a:lnTo>
                    <a:lnTo>
                      <a:pt x="53" y="277"/>
                    </a:lnTo>
                    <a:lnTo>
                      <a:pt x="58" y="275"/>
                    </a:lnTo>
                    <a:lnTo>
                      <a:pt x="63" y="275"/>
                    </a:lnTo>
                    <a:lnTo>
                      <a:pt x="67" y="275"/>
                    </a:lnTo>
                    <a:lnTo>
                      <a:pt x="72" y="275"/>
                    </a:lnTo>
                    <a:lnTo>
                      <a:pt x="79" y="275"/>
                    </a:lnTo>
                    <a:lnTo>
                      <a:pt x="84" y="275"/>
                    </a:lnTo>
                    <a:lnTo>
                      <a:pt x="89" y="275"/>
                    </a:lnTo>
                    <a:lnTo>
                      <a:pt x="933" y="275"/>
                    </a:lnTo>
                    <a:lnTo>
                      <a:pt x="933" y="244"/>
                    </a:lnTo>
                    <a:lnTo>
                      <a:pt x="89" y="244"/>
                    </a:lnTo>
                    <a:lnTo>
                      <a:pt x="84" y="244"/>
                    </a:lnTo>
                    <a:lnTo>
                      <a:pt x="79" y="244"/>
                    </a:lnTo>
                    <a:lnTo>
                      <a:pt x="72" y="244"/>
                    </a:lnTo>
                    <a:lnTo>
                      <a:pt x="67" y="244"/>
                    </a:lnTo>
                    <a:lnTo>
                      <a:pt x="63" y="241"/>
                    </a:lnTo>
                    <a:lnTo>
                      <a:pt x="58" y="241"/>
                    </a:lnTo>
                    <a:lnTo>
                      <a:pt x="53" y="241"/>
                    </a:lnTo>
                    <a:lnTo>
                      <a:pt x="48" y="241"/>
                    </a:lnTo>
                    <a:lnTo>
                      <a:pt x="44" y="236"/>
                    </a:lnTo>
                    <a:lnTo>
                      <a:pt x="41" y="236"/>
                    </a:lnTo>
                    <a:lnTo>
                      <a:pt x="36" y="233"/>
                    </a:lnTo>
                    <a:lnTo>
                      <a:pt x="32" y="233"/>
                    </a:lnTo>
                    <a:lnTo>
                      <a:pt x="27" y="231"/>
                    </a:lnTo>
                    <a:lnTo>
                      <a:pt x="22" y="228"/>
                    </a:lnTo>
                    <a:lnTo>
                      <a:pt x="17" y="226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0" y="218"/>
                    </a:lnTo>
                    <a:lnTo>
                      <a:pt x="10" y="215"/>
                    </a:lnTo>
                    <a:lnTo>
                      <a:pt x="5" y="213"/>
                    </a:lnTo>
                    <a:lnTo>
                      <a:pt x="5" y="210"/>
                    </a:lnTo>
                    <a:lnTo>
                      <a:pt x="5" y="205"/>
                    </a:lnTo>
                    <a:lnTo>
                      <a:pt x="5" y="202"/>
                    </a:lnTo>
                    <a:lnTo>
                      <a:pt x="0" y="200"/>
                    </a:lnTo>
                    <a:lnTo>
                      <a:pt x="0" y="194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10" y="153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2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22" y="137"/>
                    </a:lnTo>
                    <a:lnTo>
                      <a:pt x="27" y="137"/>
                    </a:lnTo>
                    <a:lnTo>
                      <a:pt x="27" y="132"/>
                    </a:lnTo>
                    <a:lnTo>
                      <a:pt x="32" y="132"/>
                    </a:lnTo>
                    <a:lnTo>
                      <a:pt x="36" y="130"/>
                    </a:lnTo>
                    <a:lnTo>
                      <a:pt x="41" y="130"/>
                    </a:lnTo>
                    <a:lnTo>
                      <a:pt x="44" y="127"/>
                    </a:lnTo>
                    <a:lnTo>
                      <a:pt x="48" y="127"/>
                    </a:lnTo>
                    <a:lnTo>
                      <a:pt x="53" y="127"/>
                    </a:lnTo>
                    <a:lnTo>
                      <a:pt x="58" y="124"/>
                    </a:lnTo>
                    <a:lnTo>
                      <a:pt x="63" y="124"/>
                    </a:lnTo>
                    <a:lnTo>
                      <a:pt x="67" y="124"/>
                    </a:lnTo>
                    <a:lnTo>
                      <a:pt x="72" y="124"/>
                    </a:lnTo>
                    <a:lnTo>
                      <a:pt x="79" y="124"/>
                    </a:lnTo>
                    <a:lnTo>
                      <a:pt x="84" y="124"/>
                    </a:lnTo>
                    <a:lnTo>
                      <a:pt x="89" y="124"/>
                    </a:lnTo>
                    <a:lnTo>
                      <a:pt x="1516" y="124"/>
                    </a:lnTo>
                    <a:lnTo>
                      <a:pt x="1516" y="99"/>
                    </a:lnTo>
                    <a:lnTo>
                      <a:pt x="923" y="99"/>
                    </a:lnTo>
                    <a:lnTo>
                      <a:pt x="918" y="99"/>
                    </a:lnTo>
                    <a:lnTo>
                      <a:pt x="909" y="99"/>
                    </a:lnTo>
                    <a:lnTo>
                      <a:pt x="906" y="99"/>
                    </a:lnTo>
                    <a:lnTo>
                      <a:pt x="902" y="99"/>
                    </a:lnTo>
                    <a:lnTo>
                      <a:pt x="897" y="99"/>
                    </a:lnTo>
                    <a:lnTo>
                      <a:pt x="892" y="99"/>
                    </a:lnTo>
                    <a:lnTo>
                      <a:pt x="890" y="96"/>
                    </a:lnTo>
                    <a:lnTo>
                      <a:pt x="885" y="96"/>
                    </a:lnTo>
                    <a:lnTo>
                      <a:pt x="880" y="96"/>
                    </a:lnTo>
                    <a:lnTo>
                      <a:pt x="875" y="96"/>
                    </a:lnTo>
                    <a:lnTo>
                      <a:pt x="873" y="93"/>
                    </a:lnTo>
                    <a:lnTo>
                      <a:pt x="868" y="93"/>
                    </a:lnTo>
                    <a:lnTo>
                      <a:pt x="863" y="88"/>
                    </a:lnTo>
                    <a:lnTo>
                      <a:pt x="859" y="88"/>
                    </a:lnTo>
                    <a:lnTo>
                      <a:pt x="859" y="86"/>
                    </a:lnTo>
                    <a:lnTo>
                      <a:pt x="854" y="86"/>
                    </a:lnTo>
                    <a:lnTo>
                      <a:pt x="854" y="83"/>
                    </a:lnTo>
                    <a:lnTo>
                      <a:pt x="849" y="83"/>
                    </a:lnTo>
                    <a:lnTo>
                      <a:pt x="849" y="80"/>
                    </a:lnTo>
                    <a:lnTo>
                      <a:pt x="844" y="75"/>
                    </a:lnTo>
                    <a:lnTo>
                      <a:pt x="839" y="75"/>
                    </a:lnTo>
                    <a:lnTo>
                      <a:pt x="839" y="70"/>
                    </a:lnTo>
                    <a:lnTo>
                      <a:pt x="837" y="67"/>
                    </a:lnTo>
                    <a:lnTo>
                      <a:pt x="837" y="65"/>
                    </a:lnTo>
                    <a:lnTo>
                      <a:pt x="837" y="62"/>
                    </a:lnTo>
                    <a:lnTo>
                      <a:pt x="837" y="57"/>
                    </a:lnTo>
                    <a:lnTo>
                      <a:pt x="837" y="54"/>
                    </a:lnTo>
                    <a:lnTo>
                      <a:pt x="837" y="52"/>
                    </a:lnTo>
                    <a:lnTo>
                      <a:pt x="837" y="47"/>
                    </a:lnTo>
                    <a:lnTo>
                      <a:pt x="837" y="44"/>
                    </a:lnTo>
                    <a:lnTo>
                      <a:pt x="837" y="42"/>
                    </a:lnTo>
                    <a:lnTo>
                      <a:pt x="837" y="39"/>
                    </a:lnTo>
                    <a:lnTo>
                      <a:pt x="837" y="34"/>
                    </a:lnTo>
                    <a:lnTo>
                      <a:pt x="839" y="34"/>
                    </a:lnTo>
                    <a:lnTo>
                      <a:pt x="839" y="31"/>
                    </a:lnTo>
                    <a:lnTo>
                      <a:pt x="839" y="26"/>
                    </a:lnTo>
                    <a:lnTo>
                      <a:pt x="844" y="23"/>
                    </a:lnTo>
                    <a:lnTo>
                      <a:pt x="849" y="21"/>
                    </a:lnTo>
                    <a:lnTo>
                      <a:pt x="854" y="16"/>
                    </a:lnTo>
                    <a:lnTo>
                      <a:pt x="854" y="13"/>
                    </a:lnTo>
                    <a:lnTo>
                      <a:pt x="859" y="13"/>
                    </a:lnTo>
                    <a:lnTo>
                      <a:pt x="859" y="10"/>
                    </a:lnTo>
                    <a:lnTo>
                      <a:pt x="863" y="10"/>
                    </a:lnTo>
                    <a:lnTo>
                      <a:pt x="868" y="10"/>
                    </a:lnTo>
                    <a:lnTo>
                      <a:pt x="873" y="8"/>
                    </a:lnTo>
                    <a:lnTo>
                      <a:pt x="875" y="8"/>
                    </a:lnTo>
                    <a:lnTo>
                      <a:pt x="880" y="3"/>
                    </a:lnTo>
                    <a:lnTo>
                      <a:pt x="885" y="3"/>
                    </a:lnTo>
                    <a:lnTo>
                      <a:pt x="890" y="3"/>
                    </a:lnTo>
                    <a:lnTo>
                      <a:pt x="892" y="3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6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23" y="0"/>
                    </a:lnTo>
                    <a:lnTo>
                      <a:pt x="1633" y="0"/>
                    </a:lnTo>
                    <a:lnTo>
                      <a:pt x="1640" y="3"/>
                    </a:lnTo>
                    <a:lnTo>
                      <a:pt x="1650" y="3"/>
                    </a:lnTo>
                    <a:lnTo>
                      <a:pt x="1659" y="8"/>
                    </a:lnTo>
                    <a:lnTo>
                      <a:pt x="1669" y="8"/>
                    </a:lnTo>
                    <a:lnTo>
                      <a:pt x="1676" y="10"/>
                    </a:lnTo>
                    <a:lnTo>
                      <a:pt x="1681" y="10"/>
                    </a:lnTo>
                    <a:lnTo>
                      <a:pt x="1690" y="13"/>
                    </a:lnTo>
                    <a:lnTo>
                      <a:pt x="1697" y="16"/>
                    </a:lnTo>
                    <a:lnTo>
                      <a:pt x="1702" y="21"/>
                    </a:lnTo>
                    <a:lnTo>
                      <a:pt x="1712" y="23"/>
                    </a:lnTo>
                    <a:lnTo>
                      <a:pt x="1714" y="26"/>
                    </a:lnTo>
                    <a:lnTo>
                      <a:pt x="1719" y="31"/>
                    </a:lnTo>
                    <a:lnTo>
                      <a:pt x="1728" y="34"/>
                    </a:lnTo>
                    <a:lnTo>
                      <a:pt x="1733" y="39"/>
                    </a:lnTo>
                    <a:lnTo>
                      <a:pt x="1738" y="44"/>
                    </a:lnTo>
                    <a:lnTo>
                      <a:pt x="1740" y="47"/>
                    </a:lnTo>
                    <a:lnTo>
                      <a:pt x="1745" y="54"/>
                    </a:lnTo>
                    <a:lnTo>
                      <a:pt x="1750" y="57"/>
                    </a:lnTo>
                    <a:lnTo>
                      <a:pt x="1750" y="65"/>
                    </a:lnTo>
                    <a:lnTo>
                      <a:pt x="1755" y="70"/>
                    </a:lnTo>
                    <a:lnTo>
                      <a:pt x="1760" y="75"/>
                    </a:lnTo>
                    <a:lnTo>
                      <a:pt x="1760" y="83"/>
                    </a:lnTo>
                    <a:lnTo>
                      <a:pt x="1764" y="88"/>
                    </a:lnTo>
                    <a:lnTo>
                      <a:pt x="1764" y="96"/>
                    </a:lnTo>
                    <a:lnTo>
                      <a:pt x="1764" y="106"/>
                    </a:lnTo>
                    <a:lnTo>
                      <a:pt x="1769" y="111"/>
                    </a:lnTo>
                    <a:lnTo>
                      <a:pt x="1769" y="117"/>
                    </a:lnTo>
                    <a:lnTo>
                      <a:pt x="1769" y="127"/>
                    </a:lnTo>
                    <a:lnTo>
                      <a:pt x="1769" y="137"/>
                    </a:lnTo>
                    <a:lnTo>
                      <a:pt x="1769" y="384"/>
                    </a:lnTo>
                    <a:lnTo>
                      <a:pt x="1769" y="391"/>
                    </a:lnTo>
                    <a:lnTo>
                      <a:pt x="1769" y="397"/>
                    </a:lnTo>
                    <a:lnTo>
                      <a:pt x="1769" y="407"/>
                    </a:lnTo>
                    <a:lnTo>
                      <a:pt x="1764" y="415"/>
                    </a:lnTo>
                    <a:lnTo>
                      <a:pt x="1764" y="420"/>
                    </a:lnTo>
                    <a:lnTo>
                      <a:pt x="1764" y="430"/>
                    </a:lnTo>
                    <a:lnTo>
                      <a:pt x="1760" y="436"/>
                    </a:lnTo>
                    <a:lnTo>
                      <a:pt x="1760" y="441"/>
                    </a:lnTo>
                    <a:lnTo>
                      <a:pt x="1755" y="448"/>
                    </a:lnTo>
                    <a:lnTo>
                      <a:pt x="1750" y="456"/>
                    </a:lnTo>
                    <a:lnTo>
                      <a:pt x="1750" y="459"/>
                    </a:lnTo>
                    <a:lnTo>
                      <a:pt x="1745" y="464"/>
                    </a:lnTo>
                    <a:lnTo>
                      <a:pt x="1740" y="472"/>
                    </a:lnTo>
                    <a:lnTo>
                      <a:pt x="1738" y="472"/>
                    </a:lnTo>
                    <a:lnTo>
                      <a:pt x="1733" y="480"/>
                    </a:lnTo>
                    <a:lnTo>
                      <a:pt x="1728" y="482"/>
                    </a:lnTo>
                    <a:lnTo>
                      <a:pt x="1719" y="487"/>
                    </a:lnTo>
                    <a:lnTo>
                      <a:pt x="1714" y="490"/>
                    </a:lnTo>
                    <a:lnTo>
                      <a:pt x="1712" y="495"/>
                    </a:lnTo>
                    <a:lnTo>
                      <a:pt x="1702" y="500"/>
                    </a:lnTo>
                    <a:lnTo>
                      <a:pt x="1697" y="503"/>
                    </a:lnTo>
                    <a:lnTo>
                      <a:pt x="1690" y="503"/>
                    </a:lnTo>
                    <a:lnTo>
                      <a:pt x="1681" y="505"/>
                    </a:lnTo>
                    <a:lnTo>
                      <a:pt x="1676" y="508"/>
                    </a:lnTo>
                    <a:lnTo>
                      <a:pt x="1669" y="508"/>
                    </a:lnTo>
                    <a:lnTo>
                      <a:pt x="1659" y="511"/>
                    </a:lnTo>
                    <a:lnTo>
                      <a:pt x="1650" y="511"/>
                    </a:lnTo>
                    <a:lnTo>
                      <a:pt x="1640" y="513"/>
                    </a:lnTo>
                    <a:lnTo>
                      <a:pt x="1633" y="513"/>
                    </a:lnTo>
                    <a:lnTo>
                      <a:pt x="1623" y="513"/>
                    </a:lnTo>
                    <a:lnTo>
                      <a:pt x="1611" y="513"/>
                    </a:lnTo>
                    <a:lnTo>
                      <a:pt x="1602" y="518"/>
                    </a:lnTo>
                    <a:lnTo>
                      <a:pt x="923" y="51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9A3F5D40-7073-4158-B7B6-1A2EED9F7C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" y="1482"/>
                <a:ext cx="715" cy="1558"/>
              </a:xfrm>
              <a:custGeom>
                <a:avLst/>
                <a:gdLst>
                  <a:gd name="T0" fmla="*/ 500 w 715"/>
                  <a:gd name="T1" fmla="*/ 153 h 1558"/>
                  <a:gd name="T2" fmla="*/ 490 w 715"/>
                  <a:gd name="T3" fmla="*/ 182 h 1558"/>
                  <a:gd name="T4" fmla="*/ 474 w 715"/>
                  <a:gd name="T5" fmla="*/ 208 h 1558"/>
                  <a:gd name="T6" fmla="*/ 452 w 715"/>
                  <a:gd name="T7" fmla="*/ 233 h 1558"/>
                  <a:gd name="T8" fmla="*/ 426 w 715"/>
                  <a:gd name="T9" fmla="*/ 252 h 1558"/>
                  <a:gd name="T10" fmla="*/ 392 w 715"/>
                  <a:gd name="T11" fmla="*/ 265 h 1558"/>
                  <a:gd name="T12" fmla="*/ 352 w 715"/>
                  <a:gd name="T13" fmla="*/ 267 h 1558"/>
                  <a:gd name="T14" fmla="*/ 314 w 715"/>
                  <a:gd name="T15" fmla="*/ 259 h 1558"/>
                  <a:gd name="T16" fmla="*/ 283 w 715"/>
                  <a:gd name="T17" fmla="*/ 244 h 1558"/>
                  <a:gd name="T18" fmla="*/ 247 w 715"/>
                  <a:gd name="T19" fmla="*/ 220 h 1558"/>
                  <a:gd name="T20" fmla="*/ 230 w 715"/>
                  <a:gd name="T21" fmla="*/ 195 h 1558"/>
                  <a:gd name="T22" fmla="*/ 218 w 715"/>
                  <a:gd name="T23" fmla="*/ 166 h 1558"/>
                  <a:gd name="T24" fmla="*/ 208 w 715"/>
                  <a:gd name="T25" fmla="*/ 138 h 1558"/>
                  <a:gd name="T26" fmla="*/ 213 w 715"/>
                  <a:gd name="T27" fmla="*/ 109 h 1558"/>
                  <a:gd name="T28" fmla="*/ 218 w 715"/>
                  <a:gd name="T29" fmla="*/ 81 h 1558"/>
                  <a:gd name="T30" fmla="*/ 235 w 715"/>
                  <a:gd name="T31" fmla="*/ 55 h 1558"/>
                  <a:gd name="T32" fmla="*/ 261 w 715"/>
                  <a:gd name="T33" fmla="*/ 31 h 1558"/>
                  <a:gd name="T34" fmla="*/ 292 w 715"/>
                  <a:gd name="T35" fmla="*/ 13 h 1558"/>
                  <a:gd name="T36" fmla="*/ 321 w 715"/>
                  <a:gd name="T37" fmla="*/ 3 h 1558"/>
                  <a:gd name="T38" fmla="*/ 361 w 715"/>
                  <a:gd name="T39" fmla="*/ 3 h 1558"/>
                  <a:gd name="T40" fmla="*/ 400 w 715"/>
                  <a:gd name="T41" fmla="*/ 5 h 1558"/>
                  <a:gd name="T42" fmla="*/ 426 w 715"/>
                  <a:gd name="T43" fmla="*/ 18 h 1558"/>
                  <a:gd name="T44" fmla="*/ 457 w 715"/>
                  <a:gd name="T45" fmla="*/ 36 h 1558"/>
                  <a:gd name="T46" fmla="*/ 478 w 715"/>
                  <a:gd name="T47" fmla="*/ 60 h 1558"/>
                  <a:gd name="T48" fmla="*/ 495 w 715"/>
                  <a:gd name="T49" fmla="*/ 86 h 1558"/>
                  <a:gd name="T50" fmla="*/ 500 w 715"/>
                  <a:gd name="T51" fmla="*/ 117 h 1558"/>
                  <a:gd name="T52" fmla="*/ 715 w 715"/>
                  <a:gd name="T53" fmla="*/ 907 h 1558"/>
                  <a:gd name="T54" fmla="*/ 701 w 715"/>
                  <a:gd name="T55" fmla="*/ 936 h 1558"/>
                  <a:gd name="T56" fmla="*/ 670 w 715"/>
                  <a:gd name="T57" fmla="*/ 951 h 1558"/>
                  <a:gd name="T58" fmla="*/ 636 w 715"/>
                  <a:gd name="T59" fmla="*/ 954 h 1558"/>
                  <a:gd name="T60" fmla="*/ 600 w 715"/>
                  <a:gd name="T61" fmla="*/ 941 h 1558"/>
                  <a:gd name="T62" fmla="*/ 584 w 715"/>
                  <a:gd name="T63" fmla="*/ 918 h 1558"/>
                  <a:gd name="T64" fmla="*/ 579 w 715"/>
                  <a:gd name="T65" fmla="*/ 462 h 1558"/>
                  <a:gd name="T66" fmla="*/ 541 w 715"/>
                  <a:gd name="T67" fmla="*/ 1522 h 1558"/>
                  <a:gd name="T68" fmla="*/ 522 w 715"/>
                  <a:gd name="T69" fmla="*/ 1548 h 1558"/>
                  <a:gd name="T70" fmla="*/ 488 w 715"/>
                  <a:gd name="T71" fmla="*/ 1558 h 1558"/>
                  <a:gd name="T72" fmla="*/ 445 w 715"/>
                  <a:gd name="T73" fmla="*/ 1558 h 1558"/>
                  <a:gd name="T74" fmla="*/ 409 w 715"/>
                  <a:gd name="T75" fmla="*/ 1550 h 1558"/>
                  <a:gd name="T76" fmla="*/ 383 w 715"/>
                  <a:gd name="T77" fmla="*/ 1522 h 1558"/>
                  <a:gd name="T78" fmla="*/ 335 w 715"/>
                  <a:gd name="T79" fmla="*/ 884 h 1558"/>
                  <a:gd name="T80" fmla="*/ 330 w 715"/>
                  <a:gd name="T81" fmla="*/ 1524 h 1558"/>
                  <a:gd name="T82" fmla="*/ 309 w 715"/>
                  <a:gd name="T83" fmla="*/ 1548 h 1558"/>
                  <a:gd name="T84" fmla="*/ 275 w 715"/>
                  <a:gd name="T85" fmla="*/ 1558 h 1558"/>
                  <a:gd name="T86" fmla="*/ 230 w 715"/>
                  <a:gd name="T87" fmla="*/ 1558 h 1558"/>
                  <a:gd name="T88" fmla="*/ 196 w 715"/>
                  <a:gd name="T89" fmla="*/ 1548 h 1558"/>
                  <a:gd name="T90" fmla="*/ 173 w 715"/>
                  <a:gd name="T91" fmla="*/ 1519 h 1558"/>
                  <a:gd name="T92" fmla="*/ 139 w 715"/>
                  <a:gd name="T93" fmla="*/ 892 h 1558"/>
                  <a:gd name="T94" fmla="*/ 132 w 715"/>
                  <a:gd name="T95" fmla="*/ 923 h 1558"/>
                  <a:gd name="T96" fmla="*/ 108 w 715"/>
                  <a:gd name="T97" fmla="*/ 946 h 1558"/>
                  <a:gd name="T98" fmla="*/ 77 w 715"/>
                  <a:gd name="T99" fmla="*/ 954 h 1558"/>
                  <a:gd name="T100" fmla="*/ 39 w 715"/>
                  <a:gd name="T101" fmla="*/ 951 h 1558"/>
                  <a:gd name="T102" fmla="*/ 12 w 715"/>
                  <a:gd name="T103" fmla="*/ 928 h 1558"/>
                  <a:gd name="T104" fmla="*/ 3 w 715"/>
                  <a:gd name="T105" fmla="*/ 905 h 1558"/>
                  <a:gd name="T106" fmla="*/ 8 w 715"/>
                  <a:gd name="T107" fmla="*/ 363 h 1558"/>
                  <a:gd name="T108" fmla="*/ 39 w 715"/>
                  <a:gd name="T109" fmla="*/ 319 h 1558"/>
                  <a:gd name="T110" fmla="*/ 96 w 715"/>
                  <a:gd name="T111" fmla="*/ 288 h 1558"/>
                  <a:gd name="T112" fmla="*/ 187 w 715"/>
                  <a:gd name="T113" fmla="*/ 280 h 1558"/>
                  <a:gd name="T114" fmla="*/ 610 w 715"/>
                  <a:gd name="T115" fmla="*/ 285 h 1558"/>
                  <a:gd name="T116" fmla="*/ 674 w 715"/>
                  <a:gd name="T117" fmla="*/ 314 h 1558"/>
                  <a:gd name="T118" fmla="*/ 706 w 715"/>
                  <a:gd name="T119" fmla="*/ 358 h 15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5"/>
                  <a:gd name="T181" fmla="*/ 0 h 1558"/>
                  <a:gd name="T182" fmla="*/ 715 w 715"/>
                  <a:gd name="T183" fmla="*/ 1558 h 15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5" h="1558">
                    <a:moveTo>
                      <a:pt x="505" y="127"/>
                    </a:moveTo>
                    <a:lnTo>
                      <a:pt x="505" y="130"/>
                    </a:lnTo>
                    <a:lnTo>
                      <a:pt x="505" y="135"/>
                    </a:lnTo>
                    <a:lnTo>
                      <a:pt x="505" y="138"/>
                    </a:lnTo>
                    <a:lnTo>
                      <a:pt x="505" y="140"/>
                    </a:lnTo>
                    <a:lnTo>
                      <a:pt x="500" y="143"/>
                    </a:lnTo>
                    <a:lnTo>
                      <a:pt x="500" y="148"/>
                    </a:lnTo>
                    <a:lnTo>
                      <a:pt x="500" y="151"/>
                    </a:lnTo>
                    <a:lnTo>
                      <a:pt x="500" y="153"/>
                    </a:lnTo>
                    <a:lnTo>
                      <a:pt x="500" y="158"/>
                    </a:lnTo>
                    <a:lnTo>
                      <a:pt x="500" y="161"/>
                    </a:lnTo>
                    <a:lnTo>
                      <a:pt x="495" y="163"/>
                    </a:lnTo>
                    <a:lnTo>
                      <a:pt x="495" y="166"/>
                    </a:lnTo>
                    <a:lnTo>
                      <a:pt x="495" y="169"/>
                    </a:lnTo>
                    <a:lnTo>
                      <a:pt x="495" y="171"/>
                    </a:lnTo>
                    <a:lnTo>
                      <a:pt x="490" y="176"/>
                    </a:lnTo>
                    <a:lnTo>
                      <a:pt x="490" y="179"/>
                    </a:lnTo>
                    <a:lnTo>
                      <a:pt x="490" y="182"/>
                    </a:lnTo>
                    <a:lnTo>
                      <a:pt x="488" y="184"/>
                    </a:lnTo>
                    <a:lnTo>
                      <a:pt x="488" y="189"/>
                    </a:lnTo>
                    <a:lnTo>
                      <a:pt x="488" y="192"/>
                    </a:lnTo>
                    <a:lnTo>
                      <a:pt x="483" y="195"/>
                    </a:lnTo>
                    <a:lnTo>
                      <a:pt x="483" y="197"/>
                    </a:lnTo>
                    <a:lnTo>
                      <a:pt x="478" y="197"/>
                    </a:lnTo>
                    <a:lnTo>
                      <a:pt x="478" y="202"/>
                    </a:lnTo>
                    <a:lnTo>
                      <a:pt x="478" y="205"/>
                    </a:lnTo>
                    <a:lnTo>
                      <a:pt x="474" y="208"/>
                    </a:lnTo>
                    <a:lnTo>
                      <a:pt x="474" y="210"/>
                    </a:lnTo>
                    <a:lnTo>
                      <a:pt x="471" y="213"/>
                    </a:lnTo>
                    <a:lnTo>
                      <a:pt x="467" y="215"/>
                    </a:lnTo>
                    <a:lnTo>
                      <a:pt x="467" y="220"/>
                    </a:lnTo>
                    <a:lnTo>
                      <a:pt x="462" y="220"/>
                    </a:lnTo>
                    <a:lnTo>
                      <a:pt x="462" y="223"/>
                    </a:lnTo>
                    <a:lnTo>
                      <a:pt x="457" y="226"/>
                    </a:lnTo>
                    <a:lnTo>
                      <a:pt x="452" y="228"/>
                    </a:lnTo>
                    <a:lnTo>
                      <a:pt x="452" y="233"/>
                    </a:lnTo>
                    <a:lnTo>
                      <a:pt x="450" y="233"/>
                    </a:lnTo>
                    <a:lnTo>
                      <a:pt x="445" y="236"/>
                    </a:lnTo>
                    <a:lnTo>
                      <a:pt x="445" y="239"/>
                    </a:lnTo>
                    <a:lnTo>
                      <a:pt x="440" y="241"/>
                    </a:lnTo>
                    <a:lnTo>
                      <a:pt x="435" y="241"/>
                    </a:lnTo>
                    <a:lnTo>
                      <a:pt x="435" y="244"/>
                    </a:lnTo>
                    <a:lnTo>
                      <a:pt x="431" y="244"/>
                    </a:lnTo>
                    <a:lnTo>
                      <a:pt x="426" y="246"/>
                    </a:lnTo>
                    <a:lnTo>
                      <a:pt x="426" y="252"/>
                    </a:lnTo>
                    <a:lnTo>
                      <a:pt x="421" y="252"/>
                    </a:lnTo>
                    <a:lnTo>
                      <a:pt x="416" y="254"/>
                    </a:lnTo>
                    <a:lnTo>
                      <a:pt x="414" y="254"/>
                    </a:lnTo>
                    <a:lnTo>
                      <a:pt x="409" y="257"/>
                    </a:lnTo>
                    <a:lnTo>
                      <a:pt x="404" y="257"/>
                    </a:lnTo>
                    <a:lnTo>
                      <a:pt x="404" y="259"/>
                    </a:lnTo>
                    <a:lnTo>
                      <a:pt x="400" y="259"/>
                    </a:lnTo>
                    <a:lnTo>
                      <a:pt x="397" y="259"/>
                    </a:lnTo>
                    <a:lnTo>
                      <a:pt x="392" y="265"/>
                    </a:lnTo>
                    <a:lnTo>
                      <a:pt x="388" y="265"/>
                    </a:lnTo>
                    <a:lnTo>
                      <a:pt x="383" y="265"/>
                    </a:lnTo>
                    <a:lnTo>
                      <a:pt x="380" y="265"/>
                    </a:lnTo>
                    <a:lnTo>
                      <a:pt x="376" y="267"/>
                    </a:lnTo>
                    <a:lnTo>
                      <a:pt x="371" y="267"/>
                    </a:lnTo>
                    <a:lnTo>
                      <a:pt x="366" y="267"/>
                    </a:lnTo>
                    <a:lnTo>
                      <a:pt x="361" y="267"/>
                    </a:lnTo>
                    <a:lnTo>
                      <a:pt x="357" y="267"/>
                    </a:lnTo>
                    <a:lnTo>
                      <a:pt x="352" y="267"/>
                    </a:lnTo>
                    <a:lnTo>
                      <a:pt x="347" y="267"/>
                    </a:lnTo>
                    <a:lnTo>
                      <a:pt x="345" y="267"/>
                    </a:lnTo>
                    <a:lnTo>
                      <a:pt x="340" y="267"/>
                    </a:lnTo>
                    <a:lnTo>
                      <a:pt x="335" y="265"/>
                    </a:lnTo>
                    <a:lnTo>
                      <a:pt x="330" y="265"/>
                    </a:lnTo>
                    <a:lnTo>
                      <a:pt x="326" y="265"/>
                    </a:lnTo>
                    <a:lnTo>
                      <a:pt x="321" y="265"/>
                    </a:lnTo>
                    <a:lnTo>
                      <a:pt x="318" y="259"/>
                    </a:lnTo>
                    <a:lnTo>
                      <a:pt x="314" y="259"/>
                    </a:lnTo>
                    <a:lnTo>
                      <a:pt x="309" y="259"/>
                    </a:lnTo>
                    <a:lnTo>
                      <a:pt x="309" y="257"/>
                    </a:lnTo>
                    <a:lnTo>
                      <a:pt x="304" y="257"/>
                    </a:lnTo>
                    <a:lnTo>
                      <a:pt x="302" y="254"/>
                    </a:lnTo>
                    <a:lnTo>
                      <a:pt x="297" y="254"/>
                    </a:lnTo>
                    <a:lnTo>
                      <a:pt x="292" y="252"/>
                    </a:lnTo>
                    <a:lnTo>
                      <a:pt x="287" y="252"/>
                    </a:lnTo>
                    <a:lnTo>
                      <a:pt x="283" y="246"/>
                    </a:lnTo>
                    <a:lnTo>
                      <a:pt x="283" y="244"/>
                    </a:lnTo>
                    <a:lnTo>
                      <a:pt x="278" y="244"/>
                    </a:lnTo>
                    <a:lnTo>
                      <a:pt x="275" y="241"/>
                    </a:lnTo>
                    <a:lnTo>
                      <a:pt x="271" y="239"/>
                    </a:lnTo>
                    <a:lnTo>
                      <a:pt x="266" y="236"/>
                    </a:lnTo>
                    <a:lnTo>
                      <a:pt x="261" y="233"/>
                    </a:lnTo>
                    <a:lnTo>
                      <a:pt x="256" y="228"/>
                    </a:lnTo>
                    <a:lnTo>
                      <a:pt x="256" y="226"/>
                    </a:lnTo>
                    <a:lnTo>
                      <a:pt x="251" y="223"/>
                    </a:lnTo>
                    <a:lnTo>
                      <a:pt x="247" y="220"/>
                    </a:lnTo>
                    <a:lnTo>
                      <a:pt x="244" y="215"/>
                    </a:lnTo>
                    <a:lnTo>
                      <a:pt x="244" y="213"/>
                    </a:lnTo>
                    <a:lnTo>
                      <a:pt x="239" y="210"/>
                    </a:lnTo>
                    <a:lnTo>
                      <a:pt x="239" y="208"/>
                    </a:lnTo>
                    <a:lnTo>
                      <a:pt x="235" y="205"/>
                    </a:lnTo>
                    <a:lnTo>
                      <a:pt x="235" y="202"/>
                    </a:lnTo>
                    <a:lnTo>
                      <a:pt x="230" y="202"/>
                    </a:lnTo>
                    <a:lnTo>
                      <a:pt x="230" y="197"/>
                    </a:lnTo>
                    <a:lnTo>
                      <a:pt x="230" y="195"/>
                    </a:lnTo>
                    <a:lnTo>
                      <a:pt x="228" y="192"/>
                    </a:lnTo>
                    <a:lnTo>
                      <a:pt x="228" y="189"/>
                    </a:lnTo>
                    <a:lnTo>
                      <a:pt x="223" y="184"/>
                    </a:lnTo>
                    <a:lnTo>
                      <a:pt x="223" y="182"/>
                    </a:lnTo>
                    <a:lnTo>
                      <a:pt x="223" y="179"/>
                    </a:lnTo>
                    <a:lnTo>
                      <a:pt x="218" y="176"/>
                    </a:lnTo>
                    <a:lnTo>
                      <a:pt x="218" y="171"/>
                    </a:lnTo>
                    <a:lnTo>
                      <a:pt x="218" y="169"/>
                    </a:lnTo>
                    <a:lnTo>
                      <a:pt x="218" y="166"/>
                    </a:lnTo>
                    <a:lnTo>
                      <a:pt x="213" y="163"/>
                    </a:lnTo>
                    <a:lnTo>
                      <a:pt x="213" y="161"/>
                    </a:lnTo>
                    <a:lnTo>
                      <a:pt x="213" y="158"/>
                    </a:lnTo>
                    <a:lnTo>
                      <a:pt x="213" y="153"/>
                    </a:lnTo>
                    <a:lnTo>
                      <a:pt x="213" y="151"/>
                    </a:lnTo>
                    <a:lnTo>
                      <a:pt x="213" y="148"/>
                    </a:lnTo>
                    <a:lnTo>
                      <a:pt x="213" y="143"/>
                    </a:lnTo>
                    <a:lnTo>
                      <a:pt x="208" y="140"/>
                    </a:lnTo>
                    <a:lnTo>
                      <a:pt x="208" y="138"/>
                    </a:lnTo>
                    <a:lnTo>
                      <a:pt x="208" y="135"/>
                    </a:lnTo>
                    <a:lnTo>
                      <a:pt x="208" y="130"/>
                    </a:lnTo>
                    <a:lnTo>
                      <a:pt x="208" y="127"/>
                    </a:lnTo>
                    <a:lnTo>
                      <a:pt x="208" y="125"/>
                    </a:lnTo>
                    <a:lnTo>
                      <a:pt x="208" y="122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3" y="99"/>
                    </a:lnTo>
                    <a:lnTo>
                      <a:pt x="213" y="96"/>
                    </a:lnTo>
                    <a:lnTo>
                      <a:pt x="213" y="93"/>
                    </a:lnTo>
                    <a:lnTo>
                      <a:pt x="218" y="91"/>
                    </a:lnTo>
                    <a:lnTo>
                      <a:pt x="218" y="86"/>
                    </a:lnTo>
                    <a:lnTo>
                      <a:pt x="218" y="81"/>
                    </a:lnTo>
                    <a:lnTo>
                      <a:pt x="223" y="78"/>
                    </a:lnTo>
                    <a:lnTo>
                      <a:pt x="223" y="75"/>
                    </a:lnTo>
                    <a:lnTo>
                      <a:pt x="228" y="73"/>
                    </a:lnTo>
                    <a:lnTo>
                      <a:pt x="228" y="68"/>
                    </a:lnTo>
                    <a:lnTo>
                      <a:pt x="230" y="65"/>
                    </a:lnTo>
                    <a:lnTo>
                      <a:pt x="230" y="62"/>
                    </a:lnTo>
                    <a:lnTo>
                      <a:pt x="230" y="60"/>
                    </a:lnTo>
                    <a:lnTo>
                      <a:pt x="235" y="60"/>
                    </a:lnTo>
                    <a:lnTo>
                      <a:pt x="235" y="55"/>
                    </a:lnTo>
                    <a:lnTo>
                      <a:pt x="239" y="52"/>
                    </a:lnTo>
                    <a:lnTo>
                      <a:pt x="239" y="49"/>
                    </a:lnTo>
                    <a:lnTo>
                      <a:pt x="244" y="44"/>
                    </a:lnTo>
                    <a:lnTo>
                      <a:pt x="247" y="44"/>
                    </a:lnTo>
                    <a:lnTo>
                      <a:pt x="247" y="42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6" y="34"/>
                    </a:lnTo>
                    <a:lnTo>
                      <a:pt x="261" y="31"/>
                    </a:lnTo>
                    <a:lnTo>
                      <a:pt x="266" y="31"/>
                    </a:lnTo>
                    <a:lnTo>
                      <a:pt x="266" y="29"/>
                    </a:lnTo>
                    <a:lnTo>
                      <a:pt x="271" y="23"/>
                    </a:lnTo>
                    <a:lnTo>
                      <a:pt x="275" y="23"/>
                    </a:lnTo>
                    <a:lnTo>
                      <a:pt x="275" y="21"/>
                    </a:lnTo>
                    <a:lnTo>
                      <a:pt x="278" y="21"/>
                    </a:lnTo>
                    <a:lnTo>
                      <a:pt x="283" y="18"/>
                    </a:lnTo>
                    <a:lnTo>
                      <a:pt x="287" y="13"/>
                    </a:lnTo>
                    <a:lnTo>
                      <a:pt x="292" y="13"/>
                    </a:lnTo>
                    <a:lnTo>
                      <a:pt x="292" y="11"/>
                    </a:lnTo>
                    <a:lnTo>
                      <a:pt x="297" y="11"/>
                    </a:lnTo>
                    <a:lnTo>
                      <a:pt x="302" y="8"/>
                    </a:lnTo>
                    <a:lnTo>
                      <a:pt x="304" y="8"/>
                    </a:lnTo>
                    <a:lnTo>
                      <a:pt x="309" y="5"/>
                    </a:lnTo>
                    <a:lnTo>
                      <a:pt x="314" y="5"/>
                    </a:lnTo>
                    <a:lnTo>
                      <a:pt x="318" y="5"/>
                    </a:lnTo>
                    <a:lnTo>
                      <a:pt x="321" y="5"/>
                    </a:lnTo>
                    <a:lnTo>
                      <a:pt x="321" y="3"/>
                    </a:lnTo>
                    <a:lnTo>
                      <a:pt x="326" y="3"/>
                    </a:lnTo>
                    <a:lnTo>
                      <a:pt x="330" y="3"/>
                    </a:lnTo>
                    <a:lnTo>
                      <a:pt x="335" y="3"/>
                    </a:lnTo>
                    <a:lnTo>
                      <a:pt x="340" y="3"/>
                    </a:lnTo>
                    <a:lnTo>
                      <a:pt x="345" y="3"/>
                    </a:lnTo>
                    <a:lnTo>
                      <a:pt x="347" y="3"/>
                    </a:lnTo>
                    <a:lnTo>
                      <a:pt x="352" y="3"/>
                    </a:lnTo>
                    <a:lnTo>
                      <a:pt x="357" y="0"/>
                    </a:lnTo>
                    <a:lnTo>
                      <a:pt x="361" y="3"/>
                    </a:lnTo>
                    <a:lnTo>
                      <a:pt x="366" y="3"/>
                    </a:lnTo>
                    <a:lnTo>
                      <a:pt x="371" y="3"/>
                    </a:lnTo>
                    <a:lnTo>
                      <a:pt x="376" y="3"/>
                    </a:lnTo>
                    <a:lnTo>
                      <a:pt x="380" y="3"/>
                    </a:lnTo>
                    <a:lnTo>
                      <a:pt x="383" y="3"/>
                    </a:lnTo>
                    <a:lnTo>
                      <a:pt x="388" y="3"/>
                    </a:lnTo>
                    <a:lnTo>
                      <a:pt x="392" y="5"/>
                    </a:lnTo>
                    <a:lnTo>
                      <a:pt x="397" y="5"/>
                    </a:lnTo>
                    <a:lnTo>
                      <a:pt x="400" y="5"/>
                    </a:lnTo>
                    <a:lnTo>
                      <a:pt x="404" y="5"/>
                    </a:lnTo>
                    <a:lnTo>
                      <a:pt x="404" y="8"/>
                    </a:lnTo>
                    <a:lnTo>
                      <a:pt x="409" y="8"/>
                    </a:lnTo>
                    <a:lnTo>
                      <a:pt x="414" y="8"/>
                    </a:lnTo>
                    <a:lnTo>
                      <a:pt x="414" y="11"/>
                    </a:lnTo>
                    <a:lnTo>
                      <a:pt x="416" y="11"/>
                    </a:lnTo>
                    <a:lnTo>
                      <a:pt x="421" y="13"/>
                    </a:lnTo>
                    <a:lnTo>
                      <a:pt x="426" y="13"/>
                    </a:lnTo>
                    <a:lnTo>
                      <a:pt x="426" y="18"/>
                    </a:lnTo>
                    <a:lnTo>
                      <a:pt x="431" y="18"/>
                    </a:lnTo>
                    <a:lnTo>
                      <a:pt x="435" y="21"/>
                    </a:lnTo>
                    <a:lnTo>
                      <a:pt x="440" y="23"/>
                    </a:lnTo>
                    <a:lnTo>
                      <a:pt x="445" y="23"/>
                    </a:lnTo>
                    <a:lnTo>
                      <a:pt x="445" y="29"/>
                    </a:lnTo>
                    <a:lnTo>
                      <a:pt x="450" y="31"/>
                    </a:lnTo>
                    <a:lnTo>
                      <a:pt x="452" y="31"/>
                    </a:lnTo>
                    <a:lnTo>
                      <a:pt x="452" y="34"/>
                    </a:lnTo>
                    <a:lnTo>
                      <a:pt x="457" y="36"/>
                    </a:lnTo>
                    <a:lnTo>
                      <a:pt x="462" y="36"/>
                    </a:lnTo>
                    <a:lnTo>
                      <a:pt x="462" y="42"/>
                    </a:lnTo>
                    <a:lnTo>
                      <a:pt x="467" y="44"/>
                    </a:lnTo>
                    <a:lnTo>
                      <a:pt x="471" y="44"/>
                    </a:lnTo>
                    <a:lnTo>
                      <a:pt x="471" y="49"/>
                    </a:lnTo>
                    <a:lnTo>
                      <a:pt x="474" y="52"/>
                    </a:lnTo>
                    <a:lnTo>
                      <a:pt x="478" y="55"/>
                    </a:lnTo>
                    <a:lnTo>
                      <a:pt x="478" y="60"/>
                    </a:lnTo>
                    <a:lnTo>
                      <a:pt x="483" y="62"/>
                    </a:lnTo>
                    <a:lnTo>
                      <a:pt x="483" y="65"/>
                    </a:lnTo>
                    <a:lnTo>
                      <a:pt x="488" y="68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90" y="78"/>
                    </a:lnTo>
                    <a:lnTo>
                      <a:pt x="490" y="81"/>
                    </a:lnTo>
                    <a:lnTo>
                      <a:pt x="495" y="86"/>
                    </a:lnTo>
                    <a:lnTo>
                      <a:pt x="495" y="91"/>
                    </a:lnTo>
                    <a:lnTo>
                      <a:pt x="495" y="93"/>
                    </a:lnTo>
                    <a:lnTo>
                      <a:pt x="500" y="96"/>
                    </a:lnTo>
                    <a:lnTo>
                      <a:pt x="500" y="99"/>
                    </a:lnTo>
                    <a:lnTo>
                      <a:pt x="500" y="104"/>
                    </a:lnTo>
                    <a:lnTo>
                      <a:pt x="500" y="106"/>
                    </a:lnTo>
                    <a:lnTo>
                      <a:pt x="500" y="109"/>
                    </a:lnTo>
                    <a:lnTo>
                      <a:pt x="500" y="112"/>
                    </a:lnTo>
                    <a:lnTo>
                      <a:pt x="500" y="117"/>
                    </a:lnTo>
                    <a:lnTo>
                      <a:pt x="505" y="119"/>
                    </a:lnTo>
                    <a:lnTo>
                      <a:pt x="505" y="122"/>
                    </a:lnTo>
                    <a:lnTo>
                      <a:pt x="505" y="125"/>
                    </a:lnTo>
                    <a:lnTo>
                      <a:pt x="505" y="127"/>
                    </a:lnTo>
                    <a:close/>
                    <a:moveTo>
                      <a:pt x="715" y="892"/>
                    </a:moveTo>
                    <a:lnTo>
                      <a:pt x="715" y="894"/>
                    </a:lnTo>
                    <a:lnTo>
                      <a:pt x="715" y="900"/>
                    </a:lnTo>
                    <a:lnTo>
                      <a:pt x="715" y="905"/>
                    </a:lnTo>
                    <a:lnTo>
                      <a:pt x="715" y="907"/>
                    </a:lnTo>
                    <a:lnTo>
                      <a:pt x="715" y="910"/>
                    </a:lnTo>
                    <a:lnTo>
                      <a:pt x="710" y="915"/>
                    </a:lnTo>
                    <a:lnTo>
                      <a:pt x="710" y="918"/>
                    </a:lnTo>
                    <a:lnTo>
                      <a:pt x="710" y="923"/>
                    </a:lnTo>
                    <a:lnTo>
                      <a:pt x="706" y="926"/>
                    </a:lnTo>
                    <a:lnTo>
                      <a:pt x="706" y="928"/>
                    </a:lnTo>
                    <a:lnTo>
                      <a:pt x="701" y="931"/>
                    </a:lnTo>
                    <a:lnTo>
                      <a:pt x="701" y="936"/>
                    </a:lnTo>
                    <a:lnTo>
                      <a:pt x="701" y="938"/>
                    </a:lnTo>
                    <a:lnTo>
                      <a:pt x="696" y="938"/>
                    </a:lnTo>
                    <a:lnTo>
                      <a:pt x="696" y="941"/>
                    </a:lnTo>
                    <a:lnTo>
                      <a:pt x="694" y="941"/>
                    </a:lnTo>
                    <a:lnTo>
                      <a:pt x="689" y="946"/>
                    </a:lnTo>
                    <a:lnTo>
                      <a:pt x="684" y="949"/>
                    </a:lnTo>
                    <a:lnTo>
                      <a:pt x="679" y="951"/>
                    </a:lnTo>
                    <a:lnTo>
                      <a:pt x="674" y="951"/>
                    </a:lnTo>
                    <a:lnTo>
                      <a:pt x="670" y="951"/>
                    </a:lnTo>
                    <a:lnTo>
                      <a:pt x="670" y="954"/>
                    </a:lnTo>
                    <a:lnTo>
                      <a:pt x="665" y="954"/>
                    </a:lnTo>
                    <a:lnTo>
                      <a:pt x="660" y="954"/>
                    </a:lnTo>
                    <a:lnTo>
                      <a:pt x="658" y="954"/>
                    </a:lnTo>
                    <a:lnTo>
                      <a:pt x="653" y="954"/>
                    </a:lnTo>
                    <a:lnTo>
                      <a:pt x="648" y="954"/>
                    </a:lnTo>
                    <a:lnTo>
                      <a:pt x="643" y="954"/>
                    </a:lnTo>
                    <a:lnTo>
                      <a:pt x="639" y="954"/>
                    </a:lnTo>
                    <a:lnTo>
                      <a:pt x="636" y="954"/>
                    </a:lnTo>
                    <a:lnTo>
                      <a:pt x="631" y="954"/>
                    </a:lnTo>
                    <a:lnTo>
                      <a:pt x="627" y="954"/>
                    </a:lnTo>
                    <a:lnTo>
                      <a:pt x="624" y="954"/>
                    </a:lnTo>
                    <a:lnTo>
                      <a:pt x="619" y="951"/>
                    </a:lnTo>
                    <a:lnTo>
                      <a:pt x="615" y="951"/>
                    </a:lnTo>
                    <a:lnTo>
                      <a:pt x="610" y="949"/>
                    </a:lnTo>
                    <a:lnTo>
                      <a:pt x="605" y="946"/>
                    </a:lnTo>
                    <a:lnTo>
                      <a:pt x="600" y="946"/>
                    </a:lnTo>
                    <a:lnTo>
                      <a:pt x="600" y="941"/>
                    </a:lnTo>
                    <a:lnTo>
                      <a:pt x="596" y="941"/>
                    </a:lnTo>
                    <a:lnTo>
                      <a:pt x="596" y="938"/>
                    </a:lnTo>
                    <a:lnTo>
                      <a:pt x="591" y="938"/>
                    </a:lnTo>
                    <a:lnTo>
                      <a:pt x="591" y="936"/>
                    </a:lnTo>
                    <a:lnTo>
                      <a:pt x="588" y="931"/>
                    </a:lnTo>
                    <a:lnTo>
                      <a:pt x="588" y="928"/>
                    </a:lnTo>
                    <a:lnTo>
                      <a:pt x="584" y="926"/>
                    </a:lnTo>
                    <a:lnTo>
                      <a:pt x="584" y="923"/>
                    </a:lnTo>
                    <a:lnTo>
                      <a:pt x="584" y="918"/>
                    </a:lnTo>
                    <a:lnTo>
                      <a:pt x="579" y="915"/>
                    </a:lnTo>
                    <a:lnTo>
                      <a:pt x="579" y="910"/>
                    </a:lnTo>
                    <a:lnTo>
                      <a:pt x="579" y="907"/>
                    </a:lnTo>
                    <a:lnTo>
                      <a:pt x="579" y="905"/>
                    </a:lnTo>
                    <a:lnTo>
                      <a:pt x="579" y="900"/>
                    </a:lnTo>
                    <a:lnTo>
                      <a:pt x="579" y="894"/>
                    </a:lnTo>
                    <a:lnTo>
                      <a:pt x="579" y="892"/>
                    </a:lnTo>
                    <a:lnTo>
                      <a:pt x="579" y="462"/>
                    </a:lnTo>
                    <a:lnTo>
                      <a:pt x="545" y="462"/>
                    </a:lnTo>
                    <a:lnTo>
                      <a:pt x="545" y="1496"/>
                    </a:lnTo>
                    <a:lnTo>
                      <a:pt x="545" y="1501"/>
                    </a:lnTo>
                    <a:lnTo>
                      <a:pt x="545" y="1504"/>
                    </a:lnTo>
                    <a:lnTo>
                      <a:pt x="545" y="1509"/>
                    </a:lnTo>
                    <a:lnTo>
                      <a:pt x="545" y="1511"/>
                    </a:lnTo>
                    <a:lnTo>
                      <a:pt x="545" y="1514"/>
                    </a:lnTo>
                    <a:lnTo>
                      <a:pt x="545" y="1519"/>
                    </a:lnTo>
                    <a:lnTo>
                      <a:pt x="541" y="1522"/>
                    </a:lnTo>
                    <a:lnTo>
                      <a:pt x="541" y="1524"/>
                    </a:lnTo>
                    <a:lnTo>
                      <a:pt x="541" y="1527"/>
                    </a:lnTo>
                    <a:lnTo>
                      <a:pt x="536" y="1532"/>
                    </a:lnTo>
                    <a:lnTo>
                      <a:pt x="536" y="1535"/>
                    </a:lnTo>
                    <a:lnTo>
                      <a:pt x="531" y="1537"/>
                    </a:lnTo>
                    <a:lnTo>
                      <a:pt x="531" y="1540"/>
                    </a:lnTo>
                    <a:lnTo>
                      <a:pt x="526" y="1540"/>
                    </a:lnTo>
                    <a:lnTo>
                      <a:pt x="526" y="1545"/>
                    </a:lnTo>
                    <a:lnTo>
                      <a:pt x="522" y="1548"/>
                    </a:lnTo>
                    <a:lnTo>
                      <a:pt x="519" y="1548"/>
                    </a:lnTo>
                    <a:lnTo>
                      <a:pt x="519" y="1550"/>
                    </a:lnTo>
                    <a:lnTo>
                      <a:pt x="514" y="1550"/>
                    </a:lnTo>
                    <a:lnTo>
                      <a:pt x="510" y="1553"/>
                    </a:lnTo>
                    <a:lnTo>
                      <a:pt x="505" y="1553"/>
                    </a:lnTo>
                    <a:lnTo>
                      <a:pt x="500" y="1555"/>
                    </a:lnTo>
                    <a:lnTo>
                      <a:pt x="495" y="1555"/>
                    </a:lnTo>
                    <a:lnTo>
                      <a:pt x="490" y="1555"/>
                    </a:lnTo>
                    <a:lnTo>
                      <a:pt x="488" y="1558"/>
                    </a:lnTo>
                    <a:lnTo>
                      <a:pt x="483" y="1558"/>
                    </a:lnTo>
                    <a:lnTo>
                      <a:pt x="478" y="1558"/>
                    </a:lnTo>
                    <a:lnTo>
                      <a:pt x="474" y="1558"/>
                    </a:lnTo>
                    <a:lnTo>
                      <a:pt x="467" y="1558"/>
                    </a:lnTo>
                    <a:lnTo>
                      <a:pt x="462" y="1558"/>
                    </a:lnTo>
                    <a:lnTo>
                      <a:pt x="457" y="1558"/>
                    </a:lnTo>
                    <a:lnTo>
                      <a:pt x="452" y="1558"/>
                    </a:lnTo>
                    <a:lnTo>
                      <a:pt x="450" y="1558"/>
                    </a:lnTo>
                    <a:lnTo>
                      <a:pt x="445" y="1558"/>
                    </a:lnTo>
                    <a:lnTo>
                      <a:pt x="440" y="1558"/>
                    </a:lnTo>
                    <a:lnTo>
                      <a:pt x="435" y="1555"/>
                    </a:lnTo>
                    <a:lnTo>
                      <a:pt x="431" y="1555"/>
                    </a:lnTo>
                    <a:lnTo>
                      <a:pt x="426" y="1555"/>
                    </a:lnTo>
                    <a:lnTo>
                      <a:pt x="421" y="1555"/>
                    </a:lnTo>
                    <a:lnTo>
                      <a:pt x="416" y="1553"/>
                    </a:lnTo>
                    <a:lnTo>
                      <a:pt x="414" y="1553"/>
                    </a:lnTo>
                    <a:lnTo>
                      <a:pt x="414" y="1550"/>
                    </a:lnTo>
                    <a:lnTo>
                      <a:pt x="409" y="1550"/>
                    </a:lnTo>
                    <a:lnTo>
                      <a:pt x="404" y="1548"/>
                    </a:lnTo>
                    <a:lnTo>
                      <a:pt x="400" y="1545"/>
                    </a:lnTo>
                    <a:lnTo>
                      <a:pt x="397" y="1540"/>
                    </a:lnTo>
                    <a:lnTo>
                      <a:pt x="392" y="1537"/>
                    </a:lnTo>
                    <a:lnTo>
                      <a:pt x="392" y="1535"/>
                    </a:lnTo>
                    <a:lnTo>
                      <a:pt x="388" y="1532"/>
                    </a:lnTo>
                    <a:lnTo>
                      <a:pt x="388" y="1527"/>
                    </a:lnTo>
                    <a:lnTo>
                      <a:pt x="383" y="1524"/>
                    </a:lnTo>
                    <a:lnTo>
                      <a:pt x="383" y="1522"/>
                    </a:lnTo>
                    <a:lnTo>
                      <a:pt x="383" y="1519"/>
                    </a:lnTo>
                    <a:lnTo>
                      <a:pt x="383" y="1514"/>
                    </a:lnTo>
                    <a:lnTo>
                      <a:pt x="380" y="1511"/>
                    </a:lnTo>
                    <a:lnTo>
                      <a:pt x="380" y="1509"/>
                    </a:lnTo>
                    <a:lnTo>
                      <a:pt x="380" y="1504"/>
                    </a:lnTo>
                    <a:lnTo>
                      <a:pt x="380" y="1501"/>
                    </a:lnTo>
                    <a:lnTo>
                      <a:pt x="380" y="1496"/>
                    </a:lnTo>
                    <a:lnTo>
                      <a:pt x="380" y="884"/>
                    </a:lnTo>
                    <a:lnTo>
                      <a:pt x="335" y="884"/>
                    </a:lnTo>
                    <a:lnTo>
                      <a:pt x="335" y="1496"/>
                    </a:lnTo>
                    <a:lnTo>
                      <a:pt x="335" y="1501"/>
                    </a:lnTo>
                    <a:lnTo>
                      <a:pt x="335" y="1504"/>
                    </a:lnTo>
                    <a:lnTo>
                      <a:pt x="335" y="1509"/>
                    </a:lnTo>
                    <a:lnTo>
                      <a:pt x="335" y="1511"/>
                    </a:lnTo>
                    <a:lnTo>
                      <a:pt x="335" y="1514"/>
                    </a:lnTo>
                    <a:lnTo>
                      <a:pt x="335" y="1519"/>
                    </a:lnTo>
                    <a:lnTo>
                      <a:pt x="330" y="1522"/>
                    </a:lnTo>
                    <a:lnTo>
                      <a:pt x="330" y="1524"/>
                    </a:lnTo>
                    <a:lnTo>
                      <a:pt x="330" y="1527"/>
                    </a:lnTo>
                    <a:lnTo>
                      <a:pt x="326" y="1532"/>
                    </a:lnTo>
                    <a:lnTo>
                      <a:pt x="326" y="1535"/>
                    </a:lnTo>
                    <a:lnTo>
                      <a:pt x="321" y="1537"/>
                    </a:lnTo>
                    <a:lnTo>
                      <a:pt x="321" y="1540"/>
                    </a:lnTo>
                    <a:lnTo>
                      <a:pt x="318" y="1540"/>
                    </a:lnTo>
                    <a:lnTo>
                      <a:pt x="318" y="1545"/>
                    </a:lnTo>
                    <a:lnTo>
                      <a:pt x="314" y="1548"/>
                    </a:lnTo>
                    <a:lnTo>
                      <a:pt x="309" y="1548"/>
                    </a:lnTo>
                    <a:lnTo>
                      <a:pt x="309" y="1550"/>
                    </a:lnTo>
                    <a:lnTo>
                      <a:pt x="304" y="1550"/>
                    </a:lnTo>
                    <a:lnTo>
                      <a:pt x="302" y="1553"/>
                    </a:lnTo>
                    <a:lnTo>
                      <a:pt x="297" y="1553"/>
                    </a:lnTo>
                    <a:lnTo>
                      <a:pt x="292" y="1555"/>
                    </a:lnTo>
                    <a:lnTo>
                      <a:pt x="287" y="1555"/>
                    </a:lnTo>
                    <a:lnTo>
                      <a:pt x="283" y="1555"/>
                    </a:lnTo>
                    <a:lnTo>
                      <a:pt x="278" y="1558"/>
                    </a:lnTo>
                    <a:lnTo>
                      <a:pt x="275" y="1558"/>
                    </a:lnTo>
                    <a:lnTo>
                      <a:pt x="271" y="1558"/>
                    </a:lnTo>
                    <a:lnTo>
                      <a:pt x="266" y="1558"/>
                    </a:lnTo>
                    <a:lnTo>
                      <a:pt x="256" y="1558"/>
                    </a:lnTo>
                    <a:lnTo>
                      <a:pt x="251" y="1558"/>
                    </a:lnTo>
                    <a:lnTo>
                      <a:pt x="247" y="1558"/>
                    </a:lnTo>
                    <a:lnTo>
                      <a:pt x="244" y="1558"/>
                    </a:lnTo>
                    <a:lnTo>
                      <a:pt x="239" y="1558"/>
                    </a:lnTo>
                    <a:lnTo>
                      <a:pt x="235" y="1558"/>
                    </a:lnTo>
                    <a:lnTo>
                      <a:pt x="230" y="1558"/>
                    </a:lnTo>
                    <a:lnTo>
                      <a:pt x="228" y="1555"/>
                    </a:lnTo>
                    <a:lnTo>
                      <a:pt x="223" y="1555"/>
                    </a:lnTo>
                    <a:lnTo>
                      <a:pt x="218" y="1555"/>
                    </a:lnTo>
                    <a:lnTo>
                      <a:pt x="213" y="1555"/>
                    </a:lnTo>
                    <a:lnTo>
                      <a:pt x="208" y="1553"/>
                    </a:lnTo>
                    <a:lnTo>
                      <a:pt x="206" y="1553"/>
                    </a:lnTo>
                    <a:lnTo>
                      <a:pt x="206" y="1550"/>
                    </a:lnTo>
                    <a:lnTo>
                      <a:pt x="201" y="1550"/>
                    </a:lnTo>
                    <a:lnTo>
                      <a:pt x="196" y="1548"/>
                    </a:lnTo>
                    <a:lnTo>
                      <a:pt x="192" y="1545"/>
                    </a:lnTo>
                    <a:lnTo>
                      <a:pt x="187" y="1540"/>
                    </a:lnTo>
                    <a:lnTo>
                      <a:pt x="182" y="1537"/>
                    </a:lnTo>
                    <a:lnTo>
                      <a:pt x="182" y="1535"/>
                    </a:lnTo>
                    <a:lnTo>
                      <a:pt x="177" y="1532"/>
                    </a:lnTo>
                    <a:lnTo>
                      <a:pt x="177" y="1527"/>
                    </a:lnTo>
                    <a:lnTo>
                      <a:pt x="173" y="1524"/>
                    </a:lnTo>
                    <a:lnTo>
                      <a:pt x="173" y="1522"/>
                    </a:lnTo>
                    <a:lnTo>
                      <a:pt x="173" y="1519"/>
                    </a:lnTo>
                    <a:lnTo>
                      <a:pt x="173" y="1514"/>
                    </a:lnTo>
                    <a:lnTo>
                      <a:pt x="170" y="1511"/>
                    </a:lnTo>
                    <a:lnTo>
                      <a:pt x="170" y="1509"/>
                    </a:lnTo>
                    <a:lnTo>
                      <a:pt x="170" y="1504"/>
                    </a:lnTo>
                    <a:lnTo>
                      <a:pt x="170" y="1501"/>
                    </a:lnTo>
                    <a:lnTo>
                      <a:pt x="170" y="1496"/>
                    </a:lnTo>
                    <a:lnTo>
                      <a:pt x="170" y="462"/>
                    </a:lnTo>
                    <a:lnTo>
                      <a:pt x="139" y="462"/>
                    </a:lnTo>
                    <a:lnTo>
                      <a:pt x="139" y="892"/>
                    </a:lnTo>
                    <a:lnTo>
                      <a:pt x="139" y="894"/>
                    </a:lnTo>
                    <a:lnTo>
                      <a:pt x="137" y="900"/>
                    </a:lnTo>
                    <a:lnTo>
                      <a:pt x="137" y="905"/>
                    </a:lnTo>
                    <a:lnTo>
                      <a:pt x="137" y="907"/>
                    </a:lnTo>
                    <a:lnTo>
                      <a:pt x="137" y="910"/>
                    </a:lnTo>
                    <a:lnTo>
                      <a:pt x="137" y="915"/>
                    </a:lnTo>
                    <a:lnTo>
                      <a:pt x="137" y="918"/>
                    </a:lnTo>
                    <a:lnTo>
                      <a:pt x="132" y="923"/>
                    </a:lnTo>
                    <a:lnTo>
                      <a:pt x="132" y="926"/>
                    </a:lnTo>
                    <a:lnTo>
                      <a:pt x="132" y="928"/>
                    </a:lnTo>
                    <a:lnTo>
                      <a:pt x="127" y="928"/>
                    </a:lnTo>
                    <a:lnTo>
                      <a:pt x="127" y="931"/>
                    </a:lnTo>
                    <a:lnTo>
                      <a:pt x="127" y="936"/>
                    </a:lnTo>
                    <a:lnTo>
                      <a:pt x="122" y="938"/>
                    </a:lnTo>
                    <a:lnTo>
                      <a:pt x="118" y="941"/>
                    </a:lnTo>
                    <a:lnTo>
                      <a:pt x="113" y="946"/>
                    </a:lnTo>
                    <a:lnTo>
                      <a:pt x="108" y="946"/>
                    </a:lnTo>
                    <a:lnTo>
                      <a:pt x="108" y="949"/>
                    </a:lnTo>
                    <a:lnTo>
                      <a:pt x="103" y="949"/>
                    </a:lnTo>
                    <a:lnTo>
                      <a:pt x="103" y="951"/>
                    </a:lnTo>
                    <a:lnTo>
                      <a:pt x="101" y="951"/>
                    </a:lnTo>
                    <a:lnTo>
                      <a:pt x="96" y="951"/>
                    </a:lnTo>
                    <a:lnTo>
                      <a:pt x="91" y="954"/>
                    </a:lnTo>
                    <a:lnTo>
                      <a:pt x="87" y="954"/>
                    </a:lnTo>
                    <a:lnTo>
                      <a:pt x="82" y="954"/>
                    </a:lnTo>
                    <a:lnTo>
                      <a:pt x="77" y="954"/>
                    </a:lnTo>
                    <a:lnTo>
                      <a:pt x="75" y="954"/>
                    </a:lnTo>
                    <a:lnTo>
                      <a:pt x="70" y="954"/>
                    </a:lnTo>
                    <a:lnTo>
                      <a:pt x="65" y="954"/>
                    </a:lnTo>
                    <a:lnTo>
                      <a:pt x="63" y="954"/>
                    </a:lnTo>
                    <a:lnTo>
                      <a:pt x="58" y="954"/>
                    </a:lnTo>
                    <a:lnTo>
                      <a:pt x="53" y="954"/>
                    </a:lnTo>
                    <a:lnTo>
                      <a:pt x="48" y="954"/>
                    </a:lnTo>
                    <a:lnTo>
                      <a:pt x="43" y="951"/>
                    </a:lnTo>
                    <a:lnTo>
                      <a:pt x="39" y="951"/>
                    </a:lnTo>
                    <a:lnTo>
                      <a:pt x="34" y="949"/>
                    </a:lnTo>
                    <a:lnTo>
                      <a:pt x="32" y="949"/>
                    </a:lnTo>
                    <a:lnTo>
                      <a:pt x="32" y="946"/>
                    </a:lnTo>
                    <a:lnTo>
                      <a:pt x="27" y="946"/>
                    </a:lnTo>
                    <a:lnTo>
                      <a:pt x="22" y="941"/>
                    </a:lnTo>
                    <a:lnTo>
                      <a:pt x="17" y="938"/>
                    </a:lnTo>
                    <a:lnTo>
                      <a:pt x="12" y="936"/>
                    </a:lnTo>
                    <a:lnTo>
                      <a:pt x="12" y="931"/>
                    </a:lnTo>
                    <a:lnTo>
                      <a:pt x="12" y="928"/>
                    </a:lnTo>
                    <a:lnTo>
                      <a:pt x="8" y="928"/>
                    </a:lnTo>
                    <a:lnTo>
                      <a:pt x="8" y="926"/>
                    </a:lnTo>
                    <a:lnTo>
                      <a:pt x="8" y="923"/>
                    </a:lnTo>
                    <a:lnTo>
                      <a:pt x="3" y="918"/>
                    </a:lnTo>
                    <a:lnTo>
                      <a:pt x="3" y="915"/>
                    </a:lnTo>
                    <a:lnTo>
                      <a:pt x="3" y="910"/>
                    </a:lnTo>
                    <a:lnTo>
                      <a:pt x="3" y="907"/>
                    </a:lnTo>
                    <a:lnTo>
                      <a:pt x="3" y="905"/>
                    </a:lnTo>
                    <a:lnTo>
                      <a:pt x="3" y="900"/>
                    </a:lnTo>
                    <a:lnTo>
                      <a:pt x="3" y="894"/>
                    </a:lnTo>
                    <a:lnTo>
                      <a:pt x="0" y="892"/>
                    </a:lnTo>
                    <a:lnTo>
                      <a:pt x="0" y="399"/>
                    </a:lnTo>
                    <a:lnTo>
                      <a:pt x="3" y="394"/>
                    </a:lnTo>
                    <a:lnTo>
                      <a:pt x="3" y="384"/>
                    </a:lnTo>
                    <a:lnTo>
                      <a:pt x="3" y="376"/>
                    </a:lnTo>
                    <a:lnTo>
                      <a:pt x="3" y="371"/>
                    </a:lnTo>
                    <a:lnTo>
                      <a:pt x="8" y="363"/>
                    </a:lnTo>
                    <a:lnTo>
                      <a:pt x="8" y="358"/>
                    </a:lnTo>
                    <a:lnTo>
                      <a:pt x="12" y="353"/>
                    </a:lnTo>
                    <a:lnTo>
                      <a:pt x="12" y="345"/>
                    </a:lnTo>
                    <a:lnTo>
                      <a:pt x="17" y="342"/>
                    </a:lnTo>
                    <a:lnTo>
                      <a:pt x="22" y="337"/>
                    </a:lnTo>
                    <a:lnTo>
                      <a:pt x="27" y="329"/>
                    </a:lnTo>
                    <a:lnTo>
                      <a:pt x="27" y="327"/>
                    </a:lnTo>
                    <a:lnTo>
                      <a:pt x="34" y="322"/>
                    </a:lnTo>
                    <a:lnTo>
                      <a:pt x="39" y="319"/>
                    </a:lnTo>
                    <a:lnTo>
                      <a:pt x="43" y="314"/>
                    </a:lnTo>
                    <a:lnTo>
                      <a:pt x="48" y="309"/>
                    </a:lnTo>
                    <a:lnTo>
                      <a:pt x="58" y="306"/>
                    </a:lnTo>
                    <a:lnTo>
                      <a:pt x="63" y="301"/>
                    </a:lnTo>
                    <a:lnTo>
                      <a:pt x="65" y="298"/>
                    </a:lnTo>
                    <a:lnTo>
                      <a:pt x="75" y="296"/>
                    </a:lnTo>
                    <a:lnTo>
                      <a:pt x="82" y="290"/>
                    </a:lnTo>
                    <a:lnTo>
                      <a:pt x="91" y="290"/>
                    </a:lnTo>
                    <a:lnTo>
                      <a:pt x="96" y="288"/>
                    </a:lnTo>
                    <a:lnTo>
                      <a:pt x="103" y="285"/>
                    </a:lnTo>
                    <a:lnTo>
                      <a:pt x="113" y="285"/>
                    </a:lnTo>
                    <a:lnTo>
                      <a:pt x="127" y="283"/>
                    </a:lnTo>
                    <a:lnTo>
                      <a:pt x="137" y="283"/>
                    </a:lnTo>
                    <a:lnTo>
                      <a:pt x="144" y="283"/>
                    </a:lnTo>
                    <a:lnTo>
                      <a:pt x="153" y="280"/>
                    </a:lnTo>
                    <a:lnTo>
                      <a:pt x="165" y="280"/>
                    </a:lnTo>
                    <a:lnTo>
                      <a:pt x="173" y="280"/>
                    </a:lnTo>
                    <a:lnTo>
                      <a:pt x="187" y="280"/>
                    </a:lnTo>
                    <a:lnTo>
                      <a:pt x="531" y="280"/>
                    </a:lnTo>
                    <a:lnTo>
                      <a:pt x="541" y="280"/>
                    </a:lnTo>
                    <a:lnTo>
                      <a:pt x="553" y="280"/>
                    </a:lnTo>
                    <a:lnTo>
                      <a:pt x="562" y="280"/>
                    </a:lnTo>
                    <a:lnTo>
                      <a:pt x="574" y="283"/>
                    </a:lnTo>
                    <a:lnTo>
                      <a:pt x="584" y="283"/>
                    </a:lnTo>
                    <a:lnTo>
                      <a:pt x="591" y="283"/>
                    </a:lnTo>
                    <a:lnTo>
                      <a:pt x="600" y="285"/>
                    </a:lnTo>
                    <a:lnTo>
                      <a:pt x="610" y="285"/>
                    </a:lnTo>
                    <a:lnTo>
                      <a:pt x="619" y="288"/>
                    </a:lnTo>
                    <a:lnTo>
                      <a:pt x="627" y="290"/>
                    </a:lnTo>
                    <a:lnTo>
                      <a:pt x="636" y="290"/>
                    </a:lnTo>
                    <a:lnTo>
                      <a:pt x="639" y="296"/>
                    </a:lnTo>
                    <a:lnTo>
                      <a:pt x="648" y="298"/>
                    </a:lnTo>
                    <a:lnTo>
                      <a:pt x="658" y="301"/>
                    </a:lnTo>
                    <a:lnTo>
                      <a:pt x="660" y="306"/>
                    </a:lnTo>
                    <a:lnTo>
                      <a:pt x="665" y="309"/>
                    </a:lnTo>
                    <a:lnTo>
                      <a:pt x="674" y="314"/>
                    </a:lnTo>
                    <a:lnTo>
                      <a:pt x="679" y="319"/>
                    </a:lnTo>
                    <a:lnTo>
                      <a:pt x="684" y="322"/>
                    </a:lnTo>
                    <a:lnTo>
                      <a:pt x="689" y="327"/>
                    </a:lnTo>
                    <a:lnTo>
                      <a:pt x="694" y="329"/>
                    </a:lnTo>
                    <a:lnTo>
                      <a:pt x="696" y="337"/>
                    </a:lnTo>
                    <a:lnTo>
                      <a:pt x="701" y="342"/>
                    </a:lnTo>
                    <a:lnTo>
                      <a:pt x="701" y="345"/>
                    </a:lnTo>
                    <a:lnTo>
                      <a:pt x="706" y="353"/>
                    </a:lnTo>
                    <a:lnTo>
                      <a:pt x="706" y="358"/>
                    </a:lnTo>
                    <a:lnTo>
                      <a:pt x="710" y="363"/>
                    </a:lnTo>
                    <a:lnTo>
                      <a:pt x="710" y="371"/>
                    </a:lnTo>
                    <a:lnTo>
                      <a:pt x="715" y="376"/>
                    </a:lnTo>
                    <a:lnTo>
                      <a:pt x="715" y="384"/>
                    </a:lnTo>
                    <a:lnTo>
                      <a:pt x="715" y="394"/>
                    </a:lnTo>
                    <a:lnTo>
                      <a:pt x="715" y="399"/>
                    </a:lnTo>
                    <a:lnTo>
                      <a:pt x="715" y="892"/>
                    </a:lnTo>
                    <a:close/>
                  </a:path>
                </a:pathLst>
              </a:custGeom>
              <a:solidFill>
                <a:srgbClr val="D929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9306F821-467D-4DA0-B302-9894CC5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482"/>
                <a:ext cx="297" cy="267"/>
              </a:xfrm>
              <a:custGeom>
                <a:avLst/>
                <a:gdLst>
                  <a:gd name="T0" fmla="*/ 297 w 297"/>
                  <a:gd name="T1" fmla="*/ 138 h 267"/>
                  <a:gd name="T2" fmla="*/ 292 w 297"/>
                  <a:gd name="T3" fmla="*/ 151 h 267"/>
                  <a:gd name="T4" fmla="*/ 287 w 297"/>
                  <a:gd name="T5" fmla="*/ 163 h 267"/>
                  <a:gd name="T6" fmla="*/ 282 w 297"/>
                  <a:gd name="T7" fmla="*/ 176 h 267"/>
                  <a:gd name="T8" fmla="*/ 280 w 297"/>
                  <a:gd name="T9" fmla="*/ 189 h 267"/>
                  <a:gd name="T10" fmla="*/ 270 w 297"/>
                  <a:gd name="T11" fmla="*/ 197 h 267"/>
                  <a:gd name="T12" fmla="*/ 266 w 297"/>
                  <a:gd name="T13" fmla="*/ 210 h 267"/>
                  <a:gd name="T14" fmla="*/ 254 w 297"/>
                  <a:gd name="T15" fmla="*/ 220 h 267"/>
                  <a:gd name="T16" fmla="*/ 244 w 297"/>
                  <a:gd name="T17" fmla="*/ 233 h 267"/>
                  <a:gd name="T18" fmla="*/ 232 w 297"/>
                  <a:gd name="T19" fmla="*/ 241 h 267"/>
                  <a:gd name="T20" fmla="*/ 218 w 297"/>
                  <a:gd name="T21" fmla="*/ 246 h 267"/>
                  <a:gd name="T22" fmla="*/ 206 w 297"/>
                  <a:gd name="T23" fmla="*/ 254 h 267"/>
                  <a:gd name="T24" fmla="*/ 192 w 297"/>
                  <a:gd name="T25" fmla="*/ 259 h 267"/>
                  <a:gd name="T26" fmla="*/ 175 w 297"/>
                  <a:gd name="T27" fmla="*/ 265 h 267"/>
                  <a:gd name="T28" fmla="*/ 158 w 297"/>
                  <a:gd name="T29" fmla="*/ 267 h 267"/>
                  <a:gd name="T30" fmla="*/ 139 w 297"/>
                  <a:gd name="T31" fmla="*/ 267 h 267"/>
                  <a:gd name="T32" fmla="*/ 122 w 297"/>
                  <a:gd name="T33" fmla="*/ 265 h 267"/>
                  <a:gd name="T34" fmla="*/ 106 w 297"/>
                  <a:gd name="T35" fmla="*/ 259 h 267"/>
                  <a:gd name="T36" fmla="*/ 94 w 297"/>
                  <a:gd name="T37" fmla="*/ 254 h 267"/>
                  <a:gd name="T38" fmla="*/ 75 w 297"/>
                  <a:gd name="T39" fmla="*/ 246 h 267"/>
                  <a:gd name="T40" fmla="*/ 63 w 297"/>
                  <a:gd name="T41" fmla="*/ 239 h 267"/>
                  <a:gd name="T42" fmla="*/ 48 w 297"/>
                  <a:gd name="T43" fmla="*/ 226 h 267"/>
                  <a:gd name="T44" fmla="*/ 36 w 297"/>
                  <a:gd name="T45" fmla="*/ 213 h 267"/>
                  <a:gd name="T46" fmla="*/ 27 w 297"/>
                  <a:gd name="T47" fmla="*/ 202 h 267"/>
                  <a:gd name="T48" fmla="*/ 20 w 297"/>
                  <a:gd name="T49" fmla="*/ 192 h 267"/>
                  <a:gd name="T50" fmla="*/ 15 w 297"/>
                  <a:gd name="T51" fmla="*/ 179 h 267"/>
                  <a:gd name="T52" fmla="*/ 10 w 297"/>
                  <a:gd name="T53" fmla="*/ 166 h 267"/>
                  <a:gd name="T54" fmla="*/ 5 w 297"/>
                  <a:gd name="T55" fmla="*/ 153 h 267"/>
                  <a:gd name="T56" fmla="*/ 0 w 297"/>
                  <a:gd name="T57" fmla="*/ 140 h 267"/>
                  <a:gd name="T58" fmla="*/ 0 w 297"/>
                  <a:gd name="T59" fmla="*/ 127 h 267"/>
                  <a:gd name="T60" fmla="*/ 0 w 297"/>
                  <a:gd name="T61" fmla="*/ 117 h 267"/>
                  <a:gd name="T62" fmla="*/ 5 w 297"/>
                  <a:gd name="T63" fmla="*/ 104 h 267"/>
                  <a:gd name="T64" fmla="*/ 10 w 297"/>
                  <a:gd name="T65" fmla="*/ 91 h 267"/>
                  <a:gd name="T66" fmla="*/ 15 w 297"/>
                  <a:gd name="T67" fmla="*/ 78 h 267"/>
                  <a:gd name="T68" fmla="*/ 22 w 297"/>
                  <a:gd name="T69" fmla="*/ 65 h 267"/>
                  <a:gd name="T70" fmla="*/ 27 w 297"/>
                  <a:gd name="T71" fmla="*/ 55 h 267"/>
                  <a:gd name="T72" fmla="*/ 39 w 297"/>
                  <a:gd name="T73" fmla="*/ 44 h 267"/>
                  <a:gd name="T74" fmla="*/ 48 w 297"/>
                  <a:gd name="T75" fmla="*/ 34 h 267"/>
                  <a:gd name="T76" fmla="*/ 63 w 297"/>
                  <a:gd name="T77" fmla="*/ 23 h 267"/>
                  <a:gd name="T78" fmla="*/ 75 w 297"/>
                  <a:gd name="T79" fmla="*/ 18 h 267"/>
                  <a:gd name="T80" fmla="*/ 89 w 297"/>
                  <a:gd name="T81" fmla="*/ 11 h 267"/>
                  <a:gd name="T82" fmla="*/ 106 w 297"/>
                  <a:gd name="T83" fmla="*/ 5 h 267"/>
                  <a:gd name="T84" fmla="*/ 118 w 297"/>
                  <a:gd name="T85" fmla="*/ 3 h 267"/>
                  <a:gd name="T86" fmla="*/ 137 w 297"/>
                  <a:gd name="T87" fmla="*/ 3 h 267"/>
                  <a:gd name="T88" fmla="*/ 153 w 297"/>
                  <a:gd name="T89" fmla="*/ 3 h 267"/>
                  <a:gd name="T90" fmla="*/ 172 w 297"/>
                  <a:gd name="T91" fmla="*/ 3 h 267"/>
                  <a:gd name="T92" fmla="*/ 189 w 297"/>
                  <a:gd name="T93" fmla="*/ 5 h 267"/>
                  <a:gd name="T94" fmla="*/ 206 w 297"/>
                  <a:gd name="T95" fmla="*/ 8 h 267"/>
                  <a:gd name="T96" fmla="*/ 218 w 297"/>
                  <a:gd name="T97" fmla="*/ 13 h 267"/>
                  <a:gd name="T98" fmla="*/ 232 w 297"/>
                  <a:gd name="T99" fmla="*/ 23 h 267"/>
                  <a:gd name="T100" fmla="*/ 244 w 297"/>
                  <a:gd name="T101" fmla="*/ 31 h 267"/>
                  <a:gd name="T102" fmla="*/ 254 w 297"/>
                  <a:gd name="T103" fmla="*/ 42 h 267"/>
                  <a:gd name="T104" fmla="*/ 263 w 297"/>
                  <a:gd name="T105" fmla="*/ 49 h 267"/>
                  <a:gd name="T106" fmla="*/ 275 w 297"/>
                  <a:gd name="T107" fmla="*/ 62 h 267"/>
                  <a:gd name="T108" fmla="*/ 280 w 297"/>
                  <a:gd name="T109" fmla="*/ 75 h 267"/>
                  <a:gd name="T110" fmla="*/ 287 w 297"/>
                  <a:gd name="T111" fmla="*/ 86 h 267"/>
                  <a:gd name="T112" fmla="*/ 292 w 297"/>
                  <a:gd name="T113" fmla="*/ 99 h 267"/>
                  <a:gd name="T114" fmla="*/ 292 w 297"/>
                  <a:gd name="T115" fmla="*/ 112 h 267"/>
                  <a:gd name="T116" fmla="*/ 297 w 297"/>
                  <a:gd name="T117" fmla="*/ 125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7"/>
                  <a:gd name="T178" fmla="*/ 0 h 267"/>
                  <a:gd name="T179" fmla="*/ 297 w 29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7" h="267">
                    <a:moveTo>
                      <a:pt x="297" y="127"/>
                    </a:moveTo>
                    <a:lnTo>
                      <a:pt x="297" y="130"/>
                    </a:lnTo>
                    <a:lnTo>
                      <a:pt x="297" y="135"/>
                    </a:lnTo>
                    <a:lnTo>
                      <a:pt x="297" y="138"/>
                    </a:lnTo>
                    <a:lnTo>
                      <a:pt x="297" y="140"/>
                    </a:lnTo>
                    <a:lnTo>
                      <a:pt x="292" y="143"/>
                    </a:lnTo>
                    <a:lnTo>
                      <a:pt x="292" y="148"/>
                    </a:lnTo>
                    <a:lnTo>
                      <a:pt x="292" y="151"/>
                    </a:lnTo>
                    <a:lnTo>
                      <a:pt x="292" y="153"/>
                    </a:lnTo>
                    <a:lnTo>
                      <a:pt x="292" y="158"/>
                    </a:lnTo>
                    <a:lnTo>
                      <a:pt x="292" y="161"/>
                    </a:lnTo>
                    <a:lnTo>
                      <a:pt x="287" y="163"/>
                    </a:lnTo>
                    <a:lnTo>
                      <a:pt x="287" y="166"/>
                    </a:lnTo>
                    <a:lnTo>
                      <a:pt x="287" y="169"/>
                    </a:lnTo>
                    <a:lnTo>
                      <a:pt x="287" y="171"/>
                    </a:lnTo>
                    <a:lnTo>
                      <a:pt x="282" y="176"/>
                    </a:lnTo>
                    <a:lnTo>
                      <a:pt x="282" y="179"/>
                    </a:lnTo>
                    <a:lnTo>
                      <a:pt x="282" y="182"/>
                    </a:lnTo>
                    <a:lnTo>
                      <a:pt x="280" y="184"/>
                    </a:lnTo>
                    <a:lnTo>
                      <a:pt x="280" y="189"/>
                    </a:lnTo>
                    <a:lnTo>
                      <a:pt x="280" y="192"/>
                    </a:lnTo>
                    <a:lnTo>
                      <a:pt x="275" y="195"/>
                    </a:lnTo>
                    <a:lnTo>
                      <a:pt x="275" y="197"/>
                    </a:lnTo>
                    <a:lnTo>
                      <a:pt x="270" y="197"/>
                    </a:lnTo>
                    <a:lnTo>
                      <a:pt x="270" y="202"/>
                    </a:lnTo>
                    <a:lnTo>
                      <a:pt x="270" y="205"/>
                    </a:lnTo>
                    <a:lnTo>
                      <a:pt x="266" y="208"/>
                    </a:lnTo>
                    <a:lnTo>
                      <a:pt x="266" y="210"/>
                    </a:lnTo>
                    <a:lnTo>
                      <a:pt x="263" y="213"/>
                    </a:lnTo>
                    <a:lnTo>
                      <a:pt x="259" y="215"/>
                    </a:lnTo>
                    <a:lnTo>
                      <a:pt x="259" y="220"/>
                    </a:lnTo>
                    <a:lnTo>
                      <a:pt x="254" y="220"/>
                    </a:lnTo>
                    <a:lnTo>
                      <a:pt x="254" y="223"/>
                    </a:lnTo>
                    <a:lnTo>
                      <a:pt x="249" y="226"/>
                    </a:lnTo>
                    <a:lnTo>
                      <a:pt x="244" y="228"/>
                    </a:lnTo>
                    <a:lnTo>
                      <a:pt x="244" y="233"/>
                    </a:lnTo>
                    <a:lnTo>
                      <a:pt x="242" y="233"/>
                    </a:lnTo>
                    <a:lnTo>
                      <a:pt x="237" y="236"/>
                    </a:lnTo>
                    <a:lnTo>
                      <a:pt x="237" y="239"/>
                    </a:lnTo>
                    <a:lnTo>
                      <a:pt x="232" y="241"/>
                    </a:lnTo>
                    <a:lnTo>
                      <a:pt x="227" y="241"/>
                    </a:lnTo>
                    <a:lnTo>
                      <a:pt x="227" y="244"/>
                    </a:lnTo>
                    <a:lnTo>
                      <a:pt x="223" y="244"/>
                    </a:lnTo>
                    <a:lnTo>
                      <a:pt x="218" y="246"/>
                    </a:lnTo>
                    <a:lnTo>
                      <a:pt x="218" y="252"/>
                    </a:lnTo>
                    <a:lnTo>
                      <a:pt x="213" y="252"/>
                    </a:lnTo>
                    <a:lnTo>
                      <a:pt x="208" y="254"/>
                    </a:lnTo>
                    <a:lnTo>
                      <a:pt x="206" y="254"/>
                    </a:lnTo>
                    <a:lnTo>
                      <a:pt x="201" y="257"/>
                    </a:lnTo>
                    <a:lnTo>
                      <a:pt x="196" y="257"/>
                    </a:lnTo>
                    <a:lnTo>
                      <a:pt x="196" y="259"/>
                    </a:lnTo>
                    <a:lnTo>
                      <a:pt x="192" y="259"/>
                    </a:lnTo>
                    <a:lnTo>
                      <a:pt x="189" y="259"/>
                    </a:lnTo>
                    <a:lnTo>
                      <a:pt x="184" y="265"/>
                    </a:lnTo>
                    <a:lnTo>
                      <a:pt x="180" y="265"/>
                    </a:lnTo>
                    <a:lnTo>
                      <a:pt x="175" y="265"/>
                    </a:lnTo>
                    <a:lnTo>
                      <a:pt x="172" y="265"/>
                    </a:lnTo>
                    <a:lnTo>
                      <a:pt x="168" y="267"/>
                    </a:lnTo>
                    <a:lnTo>
                      <a:pt x="163" y="267"/>
                    </a:lnTo>
                    <a:lnTo>
                      <a:pt x="158" y="267"/>
                    </a:lnTo>
                    <a:lnTo>
                      <a:pt x="153" y="267"/>
                    </a:lnTo>
                    <a:lnTo>
                      <a:pt x="149" y="267"/>
                    </a:lnTo>
                    <a:lnTo>
                      <a:pt x="144" y="267"/>
                    </a:lnTo>
                    <a:lnTo>
                      <a:pt x="139" y="267"/>
                    </a:lnTo>
                    <a:lnTo>
                      <a:pt x="137" y="267"/>
                    </a:lnTo>
                    <a:lnTo>
                      <a:pt x="132" y="267"/>
                    </a:lnTo>
                    <a:lnTo>
                      <a:pt x="127" y="265"/>
                    </a:lnTo>
                    <a:lnTo>
                      <a:pt x="122" y="265"/>
                    </a:lnTo>
                    <a:lnTo>
                      <a:pt x="118" y="265"/>
                    </a:lnTo>
                    <a:lnTo>
                      <a:pt x="113" y="265"/>
                    </a:lnTo>
                    <a:lnTo>
                      <a:pt x="110" y="259"/>
                    </a:lnTo>
                    <a:lnTo>
                      <a:pt x="106" y="259"/>
                    </a:lnTo>
                    <a:lnTo>
                      <a:pt x="101" y="259"/>
                    </a:lnTo>
                    <a:lnTo>
                      <a:pt x="101" y="257"/>
                    </a:lnTo>
                    <a:lnTo>
                      <a:pt x="96" y="257"/>
                    </a:lnTo>
                    <a:lnTo>
                      <a:pt x="94" y="254"/>
                    </a:lnTo>
                    <a:lnTo>
                      <a:pt x="89" y="254"/>
                    </a:lnTo>
                    <a:lnTo>
                      <a:pt x="84" y="252"/>
                    </a:lnTo>
                    <a:lnTo>
                      <a:pt x="79" y="252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0" y="244"/>
                    </a:lnTo>
                    <a:lnTo>
                      <a:pt x="67" y="241"/>
                    </a:lnTo>
                    <a:lnTo>
                      <a:pt x="63" y="239"/>
                    </a:lnTo>
                    <a:lnTo>
                      <a:pt x="58" y="236"/>
                    </a:lnTo>
                    <a:lnTo>
                      <a:pt x="53" y="233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3" y="223"/>
                    </a:lnTo>
                    <a:lnTo>
                      <a:pt x="39" y="220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1" y="210"/>
                    </a:lnTo>
                    <a:lnTo>
                      <a:pt x="31" y="208"/>
                    </a:lnTo>
                    <a:lnTo>
                      <a:pt x="27" y="205"/>
                    </a:lnTo>
                    <a:lnTo>
                      <a:pt x="27" y="202"/>
                    </a:lnTo>
                    <a:lnTo>
                      <a:pt x="22" y="202"/>
                    </a:lnTo>
                    <a:lnTo>
                      <a:pt x="22" y="197"/>
                    </a:lnTo>
                    <a:lnTo>
                      <a:pt x="22" y="195"/>
                    </a:lnTo>
                    <a:lnTo>
                      <a:pt x="20" y="192"/>
                    </a:lnTo>
                    <a:lnTo>
                      <a:pt x="20" y="189"/>
                    </a:lnTo>
                    <a:lnTo>
                      <a:pt x="15" y="184"/>
                    </a:lnTo>
                    <a:lnTo>
                      <a:pt x="15" y="182"/>
                    </a:lnTo>
                    <a:lnTo>
                      <a:pt x="15" y="179"/>
                    </a:lnTo>
                    <a:lnTo>
                      <a:pt x="10" y="176"/>
                    </a:lnTo>
                    <a:lnTo>
                      <a:pt x="10" y="171"/>
                    </a:lnTo>
                    <a:lnTo>
                      <a:pt x="10" y="169"/>
                    </a:lnTo>
                    <a:lnTo>
                      <a:pt x="10" y="166"/>
                    </a:lnTo>
                    <a:lnTo>
                      <a:pt x="5" y="163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3"/>
                    </a:lnTo>
                    <a:lnTo>
                      <a:pt x="5" y="151"/>
                    </a:lnTo>
                    <a:lnTo>
                      <a:pt x="5" y="148"/>
                    </a:lnTo>
                    <a:lnTo>
                      <a:pt x="5" y="143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99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10" y="91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5" y="78"/>
                    </a:lnTo>
                    <a:lnTo>
                      <a:pt x="15" y="75"/>
                    </a:lnTo>
                    <a:lnTo>
                      <a:pt x="20" y="73"/>
                    </a:lnTo>
                    <a:lnTo>
                      <a:pt x="20" y="68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7" y="60"/>
                    </a:lnTo>
                    <a:lnTo>
                      <a:pt x="27" y="55"/>
                    </a:lnTo>
                    <a:lnTo>
                      <a:pt x="31" y="52"/>
                    </a:lnTo>
                    <a:lnTo>
                      <a:pt x="31" y="49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3" y="36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79" y="13"/>
                    </a:lnTo>
                    <a:lnTo>
                      <a:pt x="84" y="13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101" y="5"/>
                    </a:lnTo>
                    <a:lnTo>
                      <a:pt x="106" y="5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8" y="3"/>
                    </a:lnTo>
                    <a:lnTo>
                      <a:pt x="122" y="3"/>
                    </a:lnTo>
                    <a:lnTo>
                      <a:pt x="127" y="3"/>
                    </a:lnTo>
                    <a:lnTo>
                      <a:pt x="132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44" y="3"/>
                    </a:lnTo>
                    <a:lnTo>
                      <a:pt x="149" y="0"/>
                    </a:lnTo>
                    <a:lnTo>
                      <a:pt x="153" y="3"/>
                    </a:lnTo>
                    <a:lnTo>
                      <a:pt x="158" y="3"/>
                    </a:lnTo>
                    <a:lnTo>
                      <a:pt x="163" y="3"/>
                    </a:lnTo>
                    <a:lnTo>
                      <a:pt x="168" y="3"/>
                    </a:lnTo>
                    <a:lnTo>
                      <a:pt x="172" y="3"/>
                    </a:lnTo>
                    <a:lnTo>
                      <a:pt x="175" y="3"/>
                    </a:lnTo>
                    <a:lnTo>
                      <a:pt x="180" y="3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92" y="5"/>
                    </a:lnTo>
                    <a:lnTo>
                      <a:pt x="196" y="8"/>
                    </a:lnTo>
                    <a:lnTo>
                      <a:pt x="201" y="8"/>
                    </a:lnTo>
                    <a:lnTo>
                      <a:pt x="206" y="8"/>
                    </a:lnTo>
                    <a:lnTo>
                      <a:pt x="206" y="11"/>
                    </a:lnTo>
                    <a:lnTo>
                      <a:pt x="208" y="11"/>
                    </a:lnTo>
                    <a:lnTo>
                      <a:pt x="213" y="13"/>
                    </a:lnTo>
                    <a:lnTo>
                      <a:pt x="218" y="13"/>
                    </a:lnTo>
                    <a:lnTo>
                      <a:pt x="218" y="18"/>
                    </a:lnTo>
                    <a:lnTo>
                      <a:pt x="223" y="18"/>
                    </a:lnTo>
                    <a:lnTo>
                      <a:pt x="227" y="21"/>
                    </a:lnTo>
                    <a:lnTo>
                      <a:pt x="232" y="23"/>
                    </a:lnTo>
                    <a:lnTo>
                      <a:pt x="237" y="23"/>
                    </a:lnTo>
                    <a:lnTo>
                      <a:pt x="237" y="29"/>
                    </a:lnTo>
                    <a:lnTo>
                      <a:pt x="242" y="31"/>
                    </a:lnTo>
                    <a:lnTo>
                      <a:pt x="244" y="31"/>
                    </a:lnTo>
                    <a:lnTo>
                      <a:pt x="244" y="34"/>
                    </a:lnTo>
                    <a:lnTo>
                      <a:pt x="249" y="36"/>
                    </a:lnTo>
                    <a:lnTo>
                      <a:pt x="254" y="36"/>
                    </a:lnTo>
                    <a:lnTo>
                      <a:pt x="254" y="42"/>
                    </a:lnTo>
                    <a:lnTo>
                      <a:pt x="259" y="44"/>
                    </a:lnTo>
                    <a:lnTo>
                      <a:pt x="263" y="44"/>
                    </a:lnTo>
                    <a:lnTo>
                      <a:pt x="263" y="49"/>
                    </a:lnTo>
                    <a:lnTo>
                      <a:pt x="266" y="52"/>
                    </a:lnTo>
                    <a:lnTo>
                      <a:pt x="270" y="55"/>
                    </a:lnTo>
                    <a:lnTo>
                      <a:pt x="270" y="60"/>
                    </a:lnTo>
                    <a:lnTo>
                      <a:pt x="275" y="62"/>
                    </a:lnTo>
                    <a:lnTo>
                      <a:pt x="275" y="65"/>
                    </a:lnTo>
                    <a:lnTo>
                      <a:pt x="280" y="68"/>
                    </a:lnTo>
                    <a:lnTo>
                      <a:pt x="280" y="73"/>
                    </a:lnTo>
                    <a:lnTo>
                      <a:pt x="280" y="75"/>
                    </a:lnTo>
                    <a:lnTo>
                      <a:pt x="282" y="78"/>
                    </a:lnTo>
                    <a:lnTo>
                      <a:pt x="282" y="81"/>
                    </a:lnTo>
                    <a:lnTo>
                      <a:pt x="287" y="86"/>
                    </a:lnTo>
                    <a:lnTo>
                      <a:pt x="287" y="91"/>
                    </a:lnTo>
                    <a:lnTo>
                      <a:pt x="287" y="93"/>
                    </a:lnTo>
                    <a:lnTo>
                      <a:pt x="292" y="96"/>
                    </a:lnTo>
                    <a:lnTo>
                      <a:pt x="292" y="99"/>
                    </a:lnTo>
                    <a:lnTo>
                      <a:pt x="292" y="104"/>
                    </a:lnTo>
                    <a:lnTo>
                      <a:pt x="292" y="106"/>
                    </a:lnTo>
                    <a:lnTo>
                      <a:pt x="292" y="109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7" y="119"/>
                    </a:lnTo>
                    <a:lnTo>
                      <a:pt x="297" y="122"/>
                    </a:lnTo>
                    <a:lnTo>
                      <a:pt x="297" y="125"/>
                    </a:lnTo>
                    <a:lnTo>
                      <a:pt x="297" y="1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93FACEE2-3115-4C22-9A4C-481070F17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762"/>
                <a:ext cx="715" cy="1278"/>
              </a:xfrm>
              <a:custGeom>
                <a:avLst/>
                <a:gdLst>
                  <a:gd name="T0" fmla="*/ 715 w 715"/>
                  <a:gd name="T1" fmla="*/ 627 h 1278"/>
                  <a:gd name="T2" fmla="*/ 710 w 715"/>
                  <a:gd name="T3" fmla="*/ 643 h 1278"/>
                  <a:gd name="T4" fmla="*/ 701 w 715"/>
                  <a:gd name="T5" fmla="*/ 658 h 1278"/>
                  <a:gd name="T6" fmla="*/ 684 w 715"/>
                  <a:gd name="T7" fmla="*/ 669 h 1278"/>
                  <a:gd name="T8" fmla="*/ 665 w 715"/>
                  <a:gd name="T9" fmla="*/ 674 h 1278"/>
                  <a:gd name="T10" fmla="*/ 643 w 715"/>
                  <a:gd name="T11" fmla="*/ 674 h 1278"/>
                  <a:gd name="T12" fmla="*/ 624 w 715"/>
                  <a:gd name="T13" fmla="*/ 674 h 1278"/>
                  <a:gd name="T14" fmla="*/ 600 w 715"/>
                  <a:gd name="T15" fmla="*/ 666 h 1278"/>
                  <a:gd name="T16" fmla="*/ 591 w 715"/>
                  <a:gd name="T17" fmla="*/ 656 h 1278"/>
                  <a:gd name="T18" fmla="*/ 584 w 715"/>
                  <a:gd name="T19" fmla="*/ 638 h 1278"/>
                  <a:gd name="T20" fmla="*/ 579 w 715"/>
                  <a:gd name="T21" fmla="*/ 625 h 1278"/>
                  <a:gd name="T22" fmla="*/ 545 w 715"/>
                  <a:gd name="T23" fmla="*/ 182 h 1278"/>
                  <a:gd name="T24" fmla="*/ 545 w 715"/>
                  <a:gd name="T25" fmla="*/ 1231 h 1278"/>
                  <a:gd name="T26" fmla="*/ 541 w 715"/>
                  <a:gd name="T27" fmla="*/ 1247 h 1278"/>
                  <a:gd name="T28" fmla="*/ 526 w 715"/>
                  <a:gd name="T29" fmla="*/ 1260 h 1278"/>
                  <a:gd name="T30" fmla="*/ 514 w 715"/>
                  <a:gd name="T31" fmla="*/ 1270 h 1278"/>
                  <a:gd name="T32" fmla="*/ 490 w 715"/>
                  <a:gd name="T33" fmla="*/ 1275 h 1278"/>
                  <a:gd name="T34" fmla="*/ 467 w 715"/>
                  <a:gd name="T35" fmla="*/ 1278 h 1278"/>
                  <a:gd name="T36" fmla="*/ 445 w 715"/>
                  <a:gd name="T37" fmla="*/ 1278 h 1278"/>
                  <a:gd name="T38" fmla="*/ 421 w 715"/>
                  <a:gd name="T39" fmla="*/ 1275 h 1278"/>
                  <a:gd name="T40" fmla="*/ 404 w 715"/>
                  <a:gd name="T41" fmla="*/ 1268 h 1278"/>
                  <a:gd name="T42" fmla="*/ 388 w 715"/>
                  <a:gd name="T43" fmla="*/ 1252 h 1278"/>
                  <a:gd name="T44" fmla="*/ 383 w 715"/>
                  <a:gd name="T45" fmla="*/ 1234 h 1278"/>
                  <a:gd name="T46" fmla="*/ 380 w 715"/>
                  <a:gd name="T47" fmla="*/ 1216 h 1278"/>
                  <a:gd name="T48" fmla="*/ 335 w 715"/>
                  <a:gd name="T49" fmla="*/ 1224 h 1278"/>
                  <a:gd name="T50" fmla="*/ 330 w 715"/>
                  <a:gd name="T51" fmla="*/ 1242 h 1278"/>
                  <a:gd name="T52" fmla="*/ 321 w 715"/>
                  <a:gd name="T53" fmla="*/ 1257 h 1278"/>
                  <a:gd name="T54" fmla="*/ 309 w 715"/>
                  <a:gd name="T55" fmla="*/ 1268 h 1278"/>
                  <a:gd name="T56" fmla="*/ 292 w 715"/>
                  <a:gd name="T57" fmla="*/ 1275 h 1278"/>
                  <a:gd name="T58" fmla="*/ 271 w 715"/>
                  <a:gd name="T59" fmla="*/ 1278 h 1278"/>
                  <a:gd name="T60" fmla="*/ 244 w 715"/>
                  <a:gd name="T61" fmla="*/ 1278 h 1278"/>
                  <a:gd name="T62" fmla="*/ 223 w 715"/>
                  <a:gd name="T63" fmla="*/ 1275 h 1278"/>
                  <a:gd name="T64" fmla="*/ 206 w 715"/>
                  <a:gd name="T65" fmla="*/ 1270 h 1278"/>
                  <a:gd name="T66" fmla="*/ 182 w 715"/>
                  <a:gd name="T67" fmla="*/ 1257 h 1278"/>
                  <a:gd name="T68" fmla="*/ 173 w 715"/>
                  <a:gd name="T69" fmla="*/ 1242 h 1278"/>
                  <a:gd name="T70" fmla="*/ 170 w 715"/>
                  <a:gd name="T71" fmla="*/ 1224 h 1278"/>
                  <a:gd name="T72" fmla="*/ 139 w 715"/>
                  <a:gd name="T73" fmla="*/ 612 h 1278"/>
                  <a:gd name="T74" fmla="*/ 137 w 715"/>
                  <a:gd name="T75" fmla="*/ 630 h 1278"/>
                  <a:gd name="T76" fmla="*/ 132 w 715"/>
                  <a:gd name="T77" fmla="*/ 646 h 1278"/>
                  <a:gd name="T78" fmla="*/ 122 w 715"/>
                  <a:gd name="T79" fmla="*/ 658 h 1278"/>
                  <a:gd name="T80" fmla="*/ 103 w 715"/>
                  <a:gd name="T81" fmla="*/ 669 h 1278"/>
                  <a:gd name="T82" fmla="*/ 87 w 715"/>
                  <a:gd name="T83" fmla="*/ 674 h 1278"/>
                  <a:gd name="T84" fmla="*/ 65 w 715"/>
                  <a:gd name="T85" fmla="*/ 674 h 1278"/>
                  <a:gd name="T86" fmla="*/ 43 w 715"/>
                  <a:gd name="T87" fmla="*/ 671 h 1278"/>
                  <a:gd name="T88" fmla="*/ 27 w 715"/>
                  <a:gd name="T89" fmla="*/ 666 h 1278"/>
                  <a:gd name="T90" fmla="*/ 12 w 715"/>
                  <a:gd name="T91" fmla="*/ 648 h 1278"/>
                  <a:gd name="T92" fmla="*/ 3 w 715"/>
                  <a:gd name="T93" fmla="*/ 638 h 1278"/>
                  <a:gd name="T94" fmla="*/ 3 w 715"/>
                  <a:gd name="T95" fmla="*/ 620 h 1278"/>
                  <a:gd name="T96" fmla="*/ 3 w 715"/>
                  <a:gd name="T97" fmla="*/ 104 h 1278"/>
                  <a:gd name="T98" fmla="*/ 12 w 715"/>
                  <a:gd name="T99" fmla="*/ 73 h 1278"/>
                  <a:gd name="T100" fmla="*/ 27 w 715"/>
                  <a:gd name="T101" fmla="*/ 47 h 1278"/>
                  <a:gd name="T102" fmla="*/ 58 w 715"/>
                  <a:gd name="T103" fmla="*/ 26 h 1278"/>
                  <a:gd name="T104" fmla="*/ 91 w 715"/>
                  <a:gd name="T105" fmla="*/ 10 h 1278"/>
                  <a:gd name="T106" fmla="*/ 137 w 715"/>
                  <a:gd name="T107" fmla="*/ 3 h 1278"/>
                  <a:gd name="T108" fmla="*/ 187 w 715"/>
                  <a:gd name="T109" fmla="*/ 0 h 1278"/>
                  <a:gd name="T110" fmla="*/ 574 w 715"/>
                  <a:gd name="T111" fmla="*/ 3 h 1278"/>
                  <a:gd name="T112" fmla="*/ 619 w 715"/>
                  <a:gd name="T113" fmla="*/ 8 h 1278"/>
                  <a:gd name="T114" fmla="*/ 658 w 715"/>
                  <a:gd name="T115" fmla="*/ 21 h 1278"/>
                  <a:gd name="T116" fmla="*/ 684 w 715"/>
                  <a:gd name="T117" fmla="*/ 42 h 1278"/>
                  <a:gd name="T118" fmla="*/ 701 w 715"/>
                  <a:gd name="T119" fmla="*/ 65 h 1278"/>
                  <a:gd name="T120" fmla="*/ 715 w 715"/>
                  <a:gd name="T121" fmla="*/ 96 h 12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5"/>
                  <a:gd name="T184" fmla="*/ 0 h 1278"/>
                  <a:gd name="T185" fmla="*/ 715 w 715"/>
                  <a:gd name="T186" fmla="*/ 1278 h 12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5" h="1278">
                    <a:moveTo>
                      <a:pt x="715" y="612"/>
                    </a:moveTo>
                    <a:lnTo>
                      <a:pt x="715" y="614"/>
                    </a:lnTo>
                    <a:lnTo>
                      <a:pt x="715" y="620"/>
                    </a:lnTo>
                    <a:lnTo>
                      <a:pt x="715" y="625"/>
                    </a:lnTo>
                    <a:lnTo>
                      <a:pt x="715" y="627"/>
                    </a:lnTo>
                    <a:lnTo>
                      <a:pt x="715" y="630"/>
                    </a:lnTo>
                    <a:lnTo>
                      <a:pt x="710" y="635"/>
                    </a:lnTo>
                    <a:lnTo>
                      <a:pt x="710" y="638"/>
                    </a:lnTo>
                    <a:lnTo>
                      <a:pt x="710" y="643"/>
                    </a:lnTo>
                    <a:lnTo>
                      <a:pt x="706" y="646"/>
                    </a:lnTo>
                    <a:lnTo>
                      <a:pt x="706" y="648"/>
                    </a:lnTo>
                    <a:lnTo>
                      <a:pt x="701" y="651"/>
                    </a:lnTo>
                    <a:lnTo>
                      <a:pt x="701" y="656"/>
                    </a:lnTo>
                    <a:lnTo>
                      <a:pt x="701" y="658"/>
                    </a:lnTo>
                    <a:lnTo>
                      <a:pt x="696" y="658"/>
                    </a:lnTo>
                    <a:lnTo>
                      <a:pt x="696" y="661"/>
                    </a:lnTo>
                    <a:lnTo>
                      <a:pt x="694" y="661"/>
                    </a:lnTo>
                    <a:lnTo>
                      <a:pt x="689" y="666"/>
                    </a:lnTo>
                    <a:lnTo>
                      <a:pt x="684" y="669"/>
                    </a:lnTo>
                    <a:lnTo>
                      <a:pt x="679" y="671"/>
                    </a:lnTo>
                    <a:lnTo>
                      <a:pt x="674" y="671"/>
                    </a:lnTo>
                    <a:lnTo>
                      <a:pt x="670" y="671"/>
                    </a:lnTo>
                    <a:lnTo>
                      <a:pt x="670" y="674"/>
                    </a:lnTo>
                    <a:lnTo>
                      <a:pt x="665" y="674"/>
                    </a:lnTo>
                    <a:lnTo>
                      <a:pt x="660" y="674"/>
                    </a:lnTo>
                    <a:lnTo>
                      <a:pt x="658" y="674"/>
                    </a:lnTo>
                    <a:lnTo>
                      <a:pt x="653" y="674"/>
                    </a:lnTo>
                    <a:lnTo>
                      <a:pt x="648" y="674"/>
                    </a:lnTo>
                    <a:lnTo>
                      <a:pt x="643" y="674"/>
                    </a:lnTo>
                    <a:lnTo>
                      <a:pt x="639" y="674"/>
                    </a:lnTo>
                    <a:lnTo>
                      <a:pt x="636" y="674"/>
                    </a:lnTo>
                    <a:lnTo>
                      <a:pt x="631" y="674"/>
                    </a:lnTo>
                    <a:lnTo>
                      <a:pt x="627" y="674"/>
                    </a:lnTo>
                    <a:lnTo>
                      <a:pt x="624" y="674"/>
                    </a:lnTo>
                    <a:lnTo>
                      <a:pt x="619" y="671"/>
                    </a:lnTo>
                    <a:lnTo>
                      <a:pt x="615" y="671"/>
                    </a:lnTo>
                    <a:lnTo>
                      <a:pt x="610" y="669"/>
                    </a:lnTo>
                    <a:lnTo>
                      <a:pt x="605" y="666"/>
                    </a:lnTo>
                    <a:lnTo>
                      <a:pt x="600" y="666"/>
                    </a:lnTo>
                    <a:lnTo>
                      <a:pt x="600" y="661"/>
                    </a:lnTo>
                    <a:lnTo>
                      <a:pt x="596" y="661"/>
                    </a:lnTo>
                    <a:lnTo>
                      <a:pt x="596" y="658"/>
                    </a:lnTo>
                    <a:lnTo>
                      <a:pt x="591" y="658"/>
                    </a:lnTo>
                    <a:lnTo>
                      <a:pt x="591" y="656"/>
                    </a:lnTo>
                    <a:lnTo>
                      <a:pt x="588" y="651"/>
                    </a:lnTo>
                    <a:lnTo>
                      <a:pt x="588" y="648"/>
                    </a:lnTo>
                    <a:lnTo>
                      <a:pt x="584" y="646"/>
                    </a:lnTo>
                    <a:lnTo>
                      <a:pt x="584" y="643"/>
                    </a:lnTo>
                    <a:lnTo>
                      <a:pt x="584" y="638"/>
                    </a:lnTo>
                    <a:lnTo>
                      <a:pt x="579" y="635"/>
                    </a:lnTo>
                    <a:lnTo>
                      <a:pt x="579" y="630"/>
                    </a:lnTo>
                    <a:lnTo>
                      <a:pt x="579" y="627"/>
                    </a:lnTo>
                    <a:lnTo>
                      <a:pt x="579" y="625"/>
                    </a:lnTo>
                    <a:lnTo>
                      <a:pt x="579" y="620"/>
                    </a:lnTo>
                    <a:lnTo>
                      <a:pt x="579" y="614"/>
                    </a:lnTo>
                    <a:lnTo>
                      <a:pt x="579" y="612"/>
                    </a:lnTo>
                    <a:lnTo>
                      <a:pt x="579" y="182"/>
                    </a:lnTo>
                    <a:lnTo>
                      <a:pt x="545" y="182"/>
                    </a:lnTo>
                    <a:lnTo>
                      <a:pt x="545" y="1216"/>
                    </a:lnTo>
                    <a:lnTo>
                      <a:pt x="545" y="1221"/>
                    </a:lnTo>
                    <a:lnTo>
                      <a:pt x="545" y="1224"/>
                    </a:lnTo>
                    <a:lnTo>
                      <a:pt x="545" y="1229"/>
                    </a:lnTo>
                    <a:lnTo>
                      <a:pt x="545" y="1231"/>
                    </a:lnTo>
                    <a:lnTo>
                      <a:pt x="545" y="1234"/>
                    </a:lnTo>
                    <a:lnTo>
                      <a:pt x="545" y="1239"/>
                    </a:lnTo>
                    <a:lnTo>
                      <a:pt x="541" y="1242"/>
                    </a:lnTo>
                    <a:lnTo>
                      <a:pt x="541" y="1244"/>
                    </a:lnTo>
                    <a:lnTo>
                      <a:pt x="541" y="1247"/>
                    </a:lnTo>
                    <a:lnTo>
                      <a:pt x="536" y="1252"/>
                    </a:lnTo>
                    <a:lnTo>
                      <a:pt x="536" y="1255"/>
                    </a:lnTo>
                    <a:lnTo>
                      <a:pt x="531" y="1257"/>
                    </a:lnTo>
                    <a:lnTo>
                      <a:pt x="531" y="1260"/>
                    </a:lnTo>
                    <a:lnTo>
                      <a:pt x="526" y="1260"/>
                    </a:lnTo>
                    <a:lnTo>
                      <a:pt x="526" y="1265"/>
                    </a:lnTo>
                    <a:lnTo>
                      <a:pt x="522" y="1268"/>
                    </a:lnTo>
                    <a:lnTo>
                      <a:pt x="519" y="1268"/>
                    </a:lnTo>
                    <a:lnTo>
                      <a:pt x="519" y="1270"/>
                    </a:lnTo>
                    <a:lnTo>
                      <a:pt x="514" y="1270"/>
                    </a:lnTo>
                    <a:lnTo>
                      <a:pt x="510" y="1273"/>
                    </a:lnTo>
                    <a:lnTo>
                      <a:pt x="505" y="1273"/>
                    </a:lnTo>
                    <a:lnTo>
                      <a:pt x="500" y="1275"/>
                    </a:lnTo>
                    <a:lnTo>
                      <a:pt x="495" y="1275"/>
                    </a:lnTo>
                    <a:lnTo>
                      <a:pt x="490" y="1275"/>
                    </a:lnTo>
                    <a:lnTo>
                      <a:pt x="488" y="1278"/>
                    </a:lnTo>
                    <a:lnTo>
                      <a:pt x="483" y="1278"/>
                    </a:lnTo>
                    <a:lnTo>
                      <a:pt x="478" y="1278"/>
                    </a:lnTo>
                    <a:lnTo>
                      <a:pt x="474" y="1278"/>
                    </a:lnTo>
                    <a:lnTo>
                      <a:pt x="467" y="1278"/>
                    </a:lnTo>
                    <a:lnTo>
                      <a:pt x="462" y="1278"/>
                    </a:lnTo>
                    <a:lnTo>
                      <a:pt x="457" y="1278"/>
                    </a:lnTo>
                    <a:lnTo>
                      <a:pt x="452" y="1278"/>
                    </a:lnTo>
                    <a:lnTo>
                      <a:pt x="450" y="1278"/>
                    </a:lnTo>
                    <a:lnTo>
                      <a:pt x="445" y="1278"/>
                    </a:lnTo>
                    <a:lnTo>
                      <a:pt x="440" y="1278"/>
                    </a:lnTo>
                    <a:lnTo>
                      <a:pt x="435" y="1275"/>
                    </a:lnTo>
                    <a:lnTo>
                      <a:pt x="431" y="1275"/>
                    </a:lnTo>
                    <a:lnTo>
                      <a:pt x="426" y="1275"/>
                    </a:lnTo>
                    <a:lnTo>
                      <a:pt x="421" y="1275"/>
                    </a:lnTo>
                    <a:lnTo>
                      <a:pt x="416" y="1273"/>
                    </a:lnTo>
                    <a:lnTo>
                      <a:pt x="414" y="1273"/>
                    </a:lnTo>
                    <a:lnTo>
                      <a:pt x="414" y="1270"/>
                    </a:lnTo>
                    <a:lnTo>
                      <a:pt x="409" y="1270"/>
                    </a:lnTo>
                    <a:lnTo>
                      <a:pt x="404" y="1268"/>
                    </a:lnTo>
                    <a:lnTo>
                      <a:pt x="400" y="1265"/>
                    </a:lnTo>
                    <a:lnTo>
                      <a:pt x="397" y="1260"/>
                    </a:lnTo>
                    <a:lnTo>
                      <a:pt x="392" y="1257"/>
                    </a:lnTo>
                    <a:lnTo>
                      <a:pt x="392" y="1255"/>
                    </a:lnTo>
                    <a:lnTo>
                      <a:pt x="388" y="1252"/>
                    </a:lnTo>
                    <a:lnTo>
                      <a:pt x="388" y="1247"/>
                    </a:lnTo>
                    <a:lnTo>
                      <a:pt x="383" y="1244"/>
                    </a:lnTo>
                    <a:lnTo>
                      <a:pt x="383" y="1242"/>
                    </a:lnTo>
                    <a:lnTo>
                      <a:pt x="383" y="1239"/>
                    </a:lnTo>
                    <a:lnTo>
                      <a:pt x="383" y="1234"/>
                    </a:lnTo>
                    <a:lnTo>
                      <a:pt x="380" y="1231"/>
                    </a:lnTo>
                    <a:lnTo>
                      <a:pt x="380" y="1229"/>
                    </a:lnTo>
                    <a:lnTo>
                      <a:pt x="380" y="1224"/>
                    </a:lnTo>
                    <a:lnTo>
                      <a:pt x="380" y="1221"/>
                    </a:lnTo>
                    <a:lnTo>
                      <a:pt x="380" y="1216"/>
                    </a:lnTo>
                    <a:lnTo>
                      <a:pt x="380" y="604"/>
                    </a:lnTo>
                    <a:lnTo>
                      <a:pt x="335" y="604"/>
                    </a:lnTo>
                    <a:lnTo>
                      <a:pt x="335" y="1216"/>
                    </a:lnTo>
                    <a:lnTo>
                      <a:pt x="335" y="1221"/>
                    </a:lnTo>
                    <a:lnTo>
                      <a:pt x="335" y="1224"/>
                    </a:lnTo>
                    <a:lnTo>
                      <a:pt x="335" y="1229"/>
                    </a:lnTo>
                    <a:lnTo>
                      <a:pt x="335" y="1231"/>
                    </a:lnTo>
                    <a:lnTo>
                      <a:pt x="335" y="1234"/>
                    </a:lnTo>
                    <a:lnTo>
                      <a:pt x="335" y="1239"/>
                    </a:lnTo>
                    <a:lnTo>
                      <a:pt x="330" y="1242"/>
                    </a:lnTo>
                    <a:lnTo>
                      <a:pt x="330" y="1244"/>
                    </a:lnTo>
                    <a:lnTo>
                      <a:pt x="330" y="1247"/>
                    </a:lnTo>
                    <a:lnTo>
                      <a:pt x="326" y="1252"/>
                    </a:lnTo>
                    <a:lnTo>
                      <a:pt x="326" y="1255"/>
                    </a:lnTo>
                    <a:lnTo>
                      <a:pt x="321" y="1257"/>
                    </a:lnTo>
                    <a:lnTo>
                      <a:pt x="321" y="1260"/>
                    </a:lnTo>
                    <a:lnTo>
                      <a:pt x="318" y="1260"/>
                    </a:lnTo>
                    <a:lnTo>
                      <a:pt x="318" y="1265"/>
                    </a:lnTo>
                    <a:lnTo>
                      <a:pt x="314" y="1268"/>
                    </a:lnTo>
                    <a:lnTo>
                      <a:pt x="309" y="1268"/>
                    </a:lnTo>
                    <a:lnTo>
                      <a:pt x="309" y="1270"/>
                    </a:lnTo>
                    <a:lnTo>
                      <a:pt x="304" y="1270"/>
                    </a:lnTo>
                    <a:lnTo>
                      <a:pt x="302" y="1273"/>
                    </a:lnTo>
                    <a:lnTo>
                      <a:pt x="297" y="1273"/>
                    </a:lnTo>
                    <a:lnTo>
                      <a:pt x="292" y="1275"/>
                    </a:lnTo>
                    <a:lnTo>
                      <a:pt x="287" y="1275"/>
                    </a:lnTo>
                    <a:lnTo>
                      <a:pt x="283" y="1275"/>
                    </a:lnTo>
                    <a:lnTo>
                      <a:pt x="278" y="1278"/>
                    </a:lnTo>
                    <a:lnTo>
                      <a:pt x="275" y="1278"/>
                    </a:lnTo>
                    <a:lnTo>
                      <a:pt x="271" y="1278"/>
                    </a:lnTo>
                    <a:lnTo>
                      <a:pt x="266" y="1278"/>
                    </a:lnTo>
                    <a:lnTo>
                      <a:pt x="256" y="1278"/>
                    </a:lnTo>
                    <a:lnTo>
                      <a:pt x="251" y="1278"/>
                    </a:lnTo>
                    <a:lnTo>
                      <a:pt x="247" y="1278"/>
                    </a:lnTo>
                    <a:lnTo>
                      <a:pt x="244" y="1278"/>
                    </a:lnTo>
                    <a:lnTo>
                      <a:pt x="239" y="1278"/>
                    </a:lnTo>
                    <a:lnTo>
                      <a:pt x="235" y="1278"/>
                    </a:lnTo>
                    <a:lnTo>
                      <a:pt x="230" y="1278"/>
                    </a:lnTo>
                    <a:lnTo>
                      <a:pt x="228" y="1275"/>
                    </a:lnTo>
                    <a:lnTo>
                      <a:pt x="223" y="1275"/>
                    </a:lnTo>
                    <a:lnTo>
                      <a:pt x="218" y="1275"/>
                    </a:lnTo>
                    <a:lnTo>
                      <a:pt x="213" y="1275"/>
                    </a:lnTo>
                    <a:lnTo>
                      <a:pt x="208" y="1273"/>
                    </a:lnTo>
                    <a:lnTo>
                      <a:pt x="206" y="1273"/>
                    </a:lnTo>
                    <a:lnTo>
                      <a:pt x="206" y="1270"/>
                    </a:lnTo>
                    <a:lnTo>
                      <a:pt x="201" y="1270"/>
                    </a:lnTo>
                    <a:lnTo>
                      <a:pt x="196" y="1268"/>
                    </a:lnTo>
                    <a:lnTo>
                      <a:pt x="192" y="1265"/>
                    </a:lnTo>
                    <a:lnTo>
                      <a:pt x="187" y="1260"/>
                    </a:lnTo>
                    <a:lnTo>
                      <a:pt x="182" y="1257"/>
                    </a:lnTo>
                    <a:lnTo>
                      <a:pt x="182" y="1255"/>
                    </a:lnTo>
                    <a:lnTo>
                      <a:pt x="177" y="1252"/>
                    </a:lnTo>
                    <a:lnTo>
                      <a:pt x="177" y="1247"/>
                    </a:lnTo>
                    <a:lnTo>
                      <a:pt x="173" y="1244"/>
                    </a:lnTo>
                    <a:lnTo>
                      <a:pt x="173" y="1242"/>
                    </a:lnTo>
                    <a:lnTo>
                      <a:pt x="173" y="1239"/>
                    </a:lnTo>
                    <a:lnTo>
                      <a:pt x="173" y="1234"/>
                    </a:lnTo>
                    <a:lnTo>
                      <a:pt x="170" y="1231"/>
                    </a:lnTo>
                    <a:lnTo>
                      <a:pt x="170" y="1229"/>
                    </a:lnTo>
                    <a:lnTo>
                      <a:pt x="170" y="1224"/>
                    </a:lnTo>
                    <a:lnTo>
                      <a:pt x="170" y="1221"/>
                    </a:lnTo>
                    <a:lnTo>
                      <a:pt x="170" y="1216"/>
                    </a:lnTo>
                    <a:lnTo>
                      <a:pt x="170" y="182"/>
                    </a:lnTo>
                    <a:lnTo>
                      <a:pt x="139" y="182"/>
                    </a:lnTo>
                    <a:lnTo>
                      <a:pt x="139" y="612"/>
                    </a:lnTo>
                    <a:lnTo>
                      <a:pt x="139" y="614"/>
                    </a:lnTo>
                    <a:lnTo>
                      <a:pt x="137" y="620"/>
                    </a:lnTo>
                    <a:lnTo>
                      <a:pt x="137" y="625"/>
                    </a:lnTo>
                    <a:lnTo>
                      <a:pt x="137" y="627"/>
                    </a:lnTo>
                    <a:lnTo>
                      <a:pt x="137" y="630"/>
                    </a:lnTo>
                    <a:lnTo>
                      <a:pt x="137" y="635"/>
                    </a:lnTo>
                    <a:lnTo>
                      <a:pt x="137" y="638"/>
                    </a:lnTo>
                    <a:lnTo>
                      <a:pt x="132" y="643"/>
                    </a:lnTo>
                    <a:lnTo>
                      <a:pt x="132" y="646"/>
                    </a:lnTo>
                    <a:lnTo>
                      <a:pt x="132" y="648"/>
                    </a:lnTo>
                    <a:lnTo>
                      <a:pt x="127" y="648"/>
                    </a:lnTo>
                    <a:lnTo>
                      <a:pt x="127" y="651"/>
                    </a:lnTo>
                    <a:lnTo>
                      <a:pt x="127" y="656"/>
                    </a:lnTo>
                    <a:lnTo>
                      <a:pt x="122" y="658"/>
                    </a:lnTo>
                    <a:lnTo>
                      <a:pt x="118" y="661"/>
                    </a:lnTo>
                    <a:lnTo>
                      <a:pt x="113" y="666"/>
                    </a:lnTo>
                    <a:lnTo>
                      <a:pt x="108" y="666"/>
                    </a:lnTo>
                    <a:lnTo>
                      <a:pt x="108" y="669"/>
                    </a:lnTo>
                    <a:lnTo>
                      <a:pt x="103" y="669"/>
                    </a:lnTo>
                    <a:lnTo>
                      <a:pt x="103" y="671"/>
                    </a:lnTo>
                    <a:lnTo>
                      <a:pt x="101" y="671"/>
                    </a:lnTo>
                    <a:lnTo>
                      <a:pt x="96" y="671"/>
                    </a:lnTo>
                    <a:lnTo>
                      <a:pt x="91" y="674"/>
                    </a:lnTo>
                    <a:lnTo>
                      <a:pt x="87" y="674"/>
                    </a:lnTo>
                    <a:lnTo>
                      <a:pt x="82" y="674"/>
                    </a:lnTo>
                    <a:lnTo>
                      <a:pt x="77" y="674"/>
                    </a:lnTo>
                    <a:lnTo>
                      <a:pt x="75" y="674"/>
                    </a:lnTo>
                    <a:lnTo>
                      <a:pt x="70" y="674"/>
                    </a:lnTo>
                    <a:lnTo>
                      <a:pt x="65" y="674"/>
                    </a:lnTo>
                    <a:lnTo>
                      <a:pt x="63" y="674"/>
                    </a:lnTo>
                    <a:lnTo>
                      <a:pt x="58" y="674"/>
                    </a:lnTo>
                    <a:lnTo>
                      <a:pt x="53" y="674"/>
                    </a:lnTo>
                    <a:lnTo>
                      <a:pt x="48" y="674"/>
                    </a:lnTo>
                    <a:lnTo>
                      <a:pt x="43" y="671"/>
                    </a:lnTo>
                    <a:lnTo>
                      <a:pt x="39" y="671"/>
                    </a:lnTo>
                    <a:lnTo>
                      <a:pt x="34" y="669"/>
                    </a:lnTo>
                    <a:lnTo>
                      <a:pt x="32" y="669"/>
                    </a:lnTo>
                    <a:lnTo>
                      <a:pt x="32" y="666"/>
                    </a:lnTo>
                    <a:lnTo>
                      <a:pt x="27" y="666"/>
                    </a:lnTo>
                    <a:lnTo>
                      <a:pt x="22" y="661"/>
                    </a:lnTo>
                    <a:lnTo>
                      <a:pt x="17" y="658"/>
                    </a:lnTo>
                    <a:lnTo>
                      <a:pt x="12" y="656"/>
                    </a:lnTo>
                    <a:lnTo>
                      <a:pt x="12" y="651"/>
                    </a:lnTo>
                    <a:lnTo>
                      <a:pt x="12" y="648"/>
                    </a:lnTo>
                    <a:lnTo>
                      <a:pt x="8" y="648"/>
                    </a:lnTo>
                    <a:lnTo>
                      <a:pt x="8" y="646"/>
                    </a:lnTo>
                    <a:lnTo>
                      <a:pt x="8" y="643"/>
                    </a:lnTo>
                    <a:lnTo>
                      <a:pt x="3" y="638"/>
                    </a:lnTo>
                    <a:lnTo>
                      <a:pt x="3" y="635"/>
                    </a:lnTo>
                    <a:lnTo>
                      <a:pt x="3" y="630"/>
                    </a:lnTo>
                    <a:lnTo>
                      <a:pt x="3" y="627"/>
                    </a:lnTo>
                    <a:lnTo>
                      <a:pt x="3" y="625"/>
                    </a:lnTo>
                    <a:lnTo>
                      <a:pt x="3" y="620"/>
                    </a:lnTo>
                    <a:lnTo>
                      <a:pt x="3" y="614"/>
                    </a:lnTo>
                    <a:lnTo>
                      <a:pt x="0" y="612"/>
                    </a:lnTo>
                    <a:lnTo>
                      <a:pt x="0" y="119"/>
                    </a:lnTo>
                    <a:lnTo>
                      <a:pt x="3" y="114"/>
                    </a:lnTo>
                    <a:lnTo>
                      <a:pt x="3" y="104"/>
                    </a:lnTo>
                    <a:lnTo>
                      <a:pt x="3" y="96"/>
                    </a:lnTo>
                    <a:lnTo>
                      <a:pt x="3" y="91"/>
                    </a:lnTo>
                    <a:lnTo>
                      <a:pt x="8" y="83"/>
                    </a:lnTo>
                    <a:lnTo>
                      <a:pt x="8" y="78"/>
                    </a:lnTo>
                    <a:lnTo>
                      <a:pt x="12" y="73"/>
                    </a:lnTo>
                    <a:lnTo>
                      <a:pt x="12" y="65"/>
                    </a:lnTo>
                    <a:lnTo>
                      <a:pt x="17" y="62"/>
                    </a:lnTo>
                    <a:lnTo>
                      <a:pt x="22" y="57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34" y="42"/>
                    </a:lnTo>
                    <a:lnTo>
                      <a:pt x="39" y="39"/>
                    </a:lnTo>
                    <a:lnTo>
                      <a:pt x="43" y="34"/>
                    </a:lnTo>
                    <a:lnTo>
                      <a:pt x="48" y="29"/>
                    </a:lnTo>
                    <a:lnTo>
                      <a:pt x="58" y="26"/>
                    </a:lnTo>
                    <a:lnTo>
                      <a:pt x="63" y="21"/>
                    </a:lnTo>
                    <a:lnTo>
                      <a:pt x="65" y="18"/>
                    </a:lnTo>
                    <a:lnTo>
                      <a:pt x="75" y="16"/>
                    </a:lnTo>
                    <a:lnTo>
                      <a:pt x="82" y="10"/>
                    </a:lnTo>
                    <a:lnTo>
                      <a:pt x="91" y="10"/>
                    </a:lnTo>
                    <a:lnTo>
                      <a:pt x="96" y="8"/>
                    </a:lnTo>
                    <a:lnTo>
                      <a:pt x="103" y="5"/>
                    </a:lnTo>
                    <a:lnTo>
                      <a:pt x="113" y="5"/>
                    </a:lnTo>
                    <a:lnTo>
                      <a:pt x="127" y="3"/>
                    </a:lnTo>
                    <a:lnTo>
                      <a:pt x="137" y="3"/>
                    </a:lnTo>
                    <a:lnTo>
                      <a:pt x="144" y="3"/>
                    </a:lnTo>
                    <a:lnTo>
                      <a:pt x="153" y="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531" y="0"/>
                    </a:lnTo>
                    <a:lnTo>
                      <a:pt x="541" y="0"/>
                    </a:lnTo>
                    <a:lnTo>
                      <a:pt x="553" y="0"/>
                    </a:lnTo>
                    <a:lnTo>
                      <a:pt x="562" y="0"/>
                    </a:lnTo>
                    <a:lnTo>
                      <a:pt x="574" y="3"/>
                    </a:lnTo>
                    <a:lnTo>
                      <a:pt x="584" y="3"/>
                    </a:lnTo>
                    <a:lnTo>
                      <a:pt x="591" y="3"/>
                    </a:lnTo>
                    <a:lnTo>
                      <a:pt x="600" y="5"/>
                    </a:lnTo>
                    <a:lnTo>
                      <a:pt x="610" y="5"/>
                    </a:lnTo>
                    <a:lnTo>
                      <a:pt x="619" y="8"/>
                    </a:lnTo>
                    <a:lnTo>
                      <a:pt x="627" y="10"/>
                    </a:lnTo>
                    <a:lnTo>
                      <a:pt x="636" y="10"/>
                    </a:lnTo>
                    <a:lnTo>
                      <a:pt x="639" y="16"/>
                    </a:lnTo>
                    <a:lnTo>
                      <a:pt x="648" y="18"/>
                    </a:lnTo>
                    <a:lnTo>
                      <a:pt x="658" y="21"/>
                    </a:lnTo>
                    <a:lnTo>
                      <a:pt x="660" y="26"/>
                    </a:lnTo>
                    <a:lnTo>
                      <a:pt x="665" y="29"/>
                    </a:lnTo>
                    <a:lnTo>
                      <a:pt x="674" y="34"/>
                    </a:lnTo>
                    <a:lnTo>
                      <a:pt x="679" y="39"/>
                    </a:lnTo>
                    <a:lnTo>
                      <a:pt x="684" y="42"/>
                    </a:lnTo>
                    <a:lnTo>
                      <a:pt x="689" y="47"/>
                    </a:lnTo>
                    <a:lnTo>
                      <a:pt x="694" y="49"/>
                    </a:lnTo>
                    <a:lnTo>
                      <a:pt x="696" y="57"/>
                    </a:lnTo>
                    <a:lnTo>
                      <a:pt x="701" y="62"/>
                    </a:lnTo>
                    <a:lnTo>
                      <a:pt x="701" y="65"/>
                    </a:lnTo>
                    <a:lnTo>
                      <a:pt x="706" y="73"/>
                    </a:lnTo>
                    <a:lnTo>
                      <a:pt x="706" y="78"/>
                    </a:lnTo>
                    <a:lnTo>
                      <a:pt x="710" y="83"/>
                    </a:lnTo>
                    <a:lnTo>
                      <a:pt x="710" y="91"/>
                    </a:lnTo>
                    <a:lnTo>
                      <a:pt x="715" y="96"/>
                    </a:lnTo>
                    <a:lnTo>
                      <a:pt x="715" y="104"/>
                    </a:lnTo>
                    <a:lnTo>
                      <a:pt x="715" y="114"/>
                    </a:lnTo>
                    <a:lnTo>
                      <a:pt x="715" y="119"/>
                    </a:lnTo>
                    <a:lnTo>
                      <a:pt x="715" y="6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A24E6BE8-2888-4336-A76C-98F33AD5C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2" y="2760"/>
                <a:ext cx="2156" cy="518"/>
              </a:xfrm>
              <a:custGeom>
                <a:avLst/>
                <a:gdLst>
                  <a:gd name="T0" fmla="*/ 1941 w 2156"/>
                  <a:gd name="T1" fmla="*/ 363 h 518"/>
                  <a:gd name="T2" fmla="*/ 1903 w 2156"/>
                  <a:gd name="T3" fmla="*/ 353 h 518"/>
                  <a:gd name="T4" fmla="*/ 1865 w 2156"/>
                  <a:gd name="T5" fmla="*/ 342 h 518"/>
                  <a:gd name="T6" fmla="*/ 1824 w 2156"/>
                  <a:gd name="T7" fmla="*/ 319 h 518"/>
                  <a:gd name="T8" fmla="*/ 1798 w 2156"/>
                  <a:gd name="T9" fmla="*/ 298 h 518"/>
                  <a:gd name="T10" fmla="*/ 1786 w 2156"/>
                  <a:gd name="T11" fmla="*/ 270 h 518"/>
                  <a:gd name="T12" fmla="*/ 1788 w 2156"/>
                  <a:gd name="T13" fmla="*/ 241 h 518"/>
                  <a:gd name="T14" fmla="*/ 1803 w 2156"/>
                  <a:gd name="T15" fmla="*/ 215 h 518"/>
                  <a:gd name="T16" fmla="*/ 1829 w 2156"/>
                  <a:gd name="T17" fmla="*/ 192 h 518"/>
                  <a:gd name="T18" fmla="*/ 1865 w 2156"/>
                  <a:gd name="T19" fmla="*/ 174 h 518"/>
                  <a:gd name="T20" fmla="*/ 1903 w 2156"/>
                  <a:gd name="T21" fmla="*/ 161 h 518"/>
                  <a:gd name="T22" fmla="*/ 1941 w 2156"/>
                  <a:gd name="T23" fmla="*/ 153 h 518"/>
                  <a:gd name="T24" fmla="*/ 1982 w 2156"/>
                  <a:gd name="T25" fmla="*/ 153 h 518"/>
                  <a:gd name="T26" fmla="*/ 2020 w 2156"/>
                  <a:gd name="T27" fmla="*/ 156 h 518"/>
                  <a:gd name="T28" fmla="*/ 2054 w 2156"/>
                  <a:gd name="T29" fmla="*/ 161 h 518"/>
                  <a:gd name="T30" fmla="*/ 2089 w 2156"/>
                  <a:gd name="T31" fmla="*/ 179 h 518"/>
                  <a:gd name="T32" fmla="*/ 2120 w 2156"/>
                  <a:gd name="T33" fmla="*/ 194 h 518"/>
                  <a:gd name="T34" fmla="*/ 2142 w 2156"/>
                  <a:gd name="T35" fmla="*/ 223 h 518"/>
                  <a:gd name="T36" fmla="*/ 2152 w 2156"/>
                  <a:gd name="T37" fmla="*/ 249 h 518"/>
                  <a:gd name="T38" fmla="*/ 2152 w 2156"/>
                  <a:gd name="T39" fmla="*/ 275 h 518"/>
                  <a:gd name="T40" fmla="*/ 2137 w 2156"/>
                  <a:gd name="T41" fmla="*/ 303 h 518"/>
                  <a:gd name="T42" fmla="*/ 2111 w 2156"/>
                  <a:gd name="T43" fmla="*/ 327 h 518"/>
                  <a:gd name="T44" fmla="*/ 2073 w 2156"/>
                  <a:gd name="T45" fmla="*/ 347 h 518"/>
                  <a:gd name="T46" fmla="*/ 2037 w 2156"/>
                  <a:gd name="T47" fmla="*/ 358 h 518"/>
                  <a:gd name="T48" fmla="*/ 1999 w 2156"/>
                  <a:gd name="T49" fmla="*/ 363 h 518"/>
                  <a:gd name="T50" fmla="*/ 906 w 2156"/>
                  <a:gd name="T51" fmla="*/ 513 h 518"/>
                  <a:gd name="T52" fmla="*/ 873 w 2156"/>
                  <a:gd name="T53" fmla="*/ 508 h 518"/>
                  <a:gd name="T54" fmla="*/ 839 w 2156"/>
                  <a:gd name="T55" fmla="*/ 490 h 518"/>
                  <a:gd name="T56" fmla="*/ 837 w 2156"/>
                  <a:gd name="T57" fmla="*/ 461 h 518"/>
                  <a:gd name="T58" fmla="*/ 849 w 2156"/>
                  <a:gd name="T59" fmla="*/ 438 h 518"/>
                  <a:gd name="T60" fmla="*/ 880 w 2156"/>
                  <a:gd name="T61" fmla="*/ 425 h 518"/>
                  <a:gd name="T62" fmla="*/ 923 w 2156"/>
                  <a:gd name="T63" fmla="*/ 417 h 518"/>
                  <a:gd name="T64" fmla="*/ 58 w 2156"/>
                  <a:gd name="T65" fmla="*/ 391 h 518"/>
                  <a:gd name="T66" fmla="*/ 17 w 2156"/>
                  <a:gd name="T67" fmla="*/ 376 h 518"/>
                  <a:gd name="T68" fmla="*/ 0 w 2156"/>
                  <a:gd name="T69" fmla="*/ 353 h 518"/>
                  <a:gd name="T70" fmla="*/ 0 w 2156"/>
                  <a:gd name="T71" fmla="*/ 319 h 518"/>
                  <a:gd name="T72" fmla="*/ 17 w 2156"/>
                  <a:gd name="T73" fmla="*/ 293 h 518"/>
                  <a:gd name="T74" fmla="*/ 48 w 2156"/>
                  <a:gd name="T75" fmla="*/ 277 h 518"/>
                  <a:gd name="T76" fmla="*/ 933 w 2156"/>
                  <a:gd name="T77" fmla="*/ 275 h 518"/>
                  <a:gd name="T78" fmla="*/ 53 w 2156"/>
                  <a:gd name="T79" fmla="*/ 241 h 518"/>
                  <a:gd name="T80" fmla="*/ 12 w 2156"/>
                  <a:gd name="T81" fmla="*/ 223 h 518"/>
                  <a:gd name="T82" fmla="*/ 0 w 2156"/>
                  <a:gd name="T83" fmla="*/ 194 h 518"/>
                  <a:gd name="T84" fmla="*/ 0 w 2156"/>
                  <a:gd name="T85" fmla="*/ 163 h 518"/>
                  <a:gd name="T86" fmla="*/ 17 w 2156"/>
                  <a:gd name="T87" fmla="*/ 140 h 518"/>
                  <a:gd name="T88" fmla="*/ 53 w 2156"/>
                  <a:gd name="T89" fmla="*/ 127 h 518"/>
                  <a:gd name="T90" fmla="*/ 1516 w 2156"/>
                  <a:gd name="T91" fmla="*/ 99 h 518"/>
                  <a:gd name="T92" fmla="*/ 885 w 2156"/>
                  <a:gd name="T93" fmla="*/ 96 h 518"/>
                  <a:gd name="T94" fmla="*/ 854 w 2156"/>
                  <a:gd name="T95" fmla="*/ 83 h 518"/>
                  <a:gd name="T96" fmla="*/ 837 w 2156"/>
                  <a:gd name="T97" fmla="*/ 57 h 518"/>
                  <a:gd name="T98" fmla="*/ 839 w 2156"/>
                  <a:gd name="T99" fmla="*/ 34 h 518"/>
                  <a:gd name="T100" fmla="*/ 863 w 2156"/>
                  <a:gd name="T101" fmla="*/ 10 h 518"/>
                  <a:gd name="T102" fmla="*/ 902 w 2156"/>
                  <a:gd name="T103" fmla="*/ 0 h 518"/>
                  <a:gd name="T104" fmla="*/ 1640 w 2156"/>
                  <a:gd name="T105" fmla="*/ 3 h 518"/>
                  <a:gd name="T106" fmla="*/ 1712 w 2156"/>
                  <a:gd name="T107" fmla="*/ 23 h 518"/>
                  <a:gd name="T108" fmla="*/ 1750 w 2156"/>
                  <a:gd name="T109" fmla="*/ 65 h 518"/>
                  <a:gd name="T110" fmla="*/ 1769 w 2156"/>
                  <a:gd name="T111" fmla="*/ 127 h 518"/>
                  <a:gd name="T112" fmla="*/ 1760 w 2156"/>
                  <a:gd name="T113" fmla="*/ 436 h 518"/>
                  <a:gd name="T114" fmla="*/ 1728 w 2156"/>
                  <a:gd name="T115" fmla="*/ 482 h 518"/>
                  <a:gd name="T116" fmla="*/ 1669 w 2156"/>
                  <a:gd name="T117" fmla="*/ 508 h 5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56"/>
                  <a:gd name="T178" fmla="*/ 0 h 518"/>
                  <a:gd name="T179" fmla="*/ 2156 w 2156"/>
                  <a:gd name="T180" fmla="*/ 518 h 51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56" h="518">
                    <a:moveTo>
                      <a:pt x="1977" y="363"/>
                    </a:moveTo>
                    <a:lnTo>
                      <a:pt x="1972" y="363"/>
                    </a:lnTo>
                    <a:lnTo>
                      <a:pt x="1967" y="363"/>
                    </a:lnTo>
                    <a:lnTo>
                      <a:pt x="1963" y="363"/>
                    </a:lnTo>
                    <a:lnTo>
                      <a:pt x="1958" y="363"/>
                    </a:lnTo>
                    <a:lnTo>
                      <a:pt x="1956" y="363"/>
                    </a:lnTo>
                    <a:lnTo>
                      <a:pt x="1951" y="363"/>
                    </a:lnTo>
                    <a:lnTo>
                      <a:pt x="1946" y="363"/>
                    </a:lnTo>
                    <a:lnTo>
                      <a:pt x="1941" y="363"/>
                    </a:lnTo>
                    <a:lnTo>
                      <a:pt x="1939" y="360"/>
                    </a:lnTo>
                    <a:lnTo>
                      <a:pt x="1934" y="360"/>
                    </a:lnTo>
                    <a:lnTo>
                      <a:pt x="1929" y="360"/>
                    </a:lnTo>
                    <a:lnTo>
                      <a:pt x="1924" y="360"/>
                    </a:lnTo>
                    <a:lnTo>
                      <a:pt x="1920" y="360"/>
                    </a:lnTo>
                    <a:lnTo>
                      <a:pt x="1915" y="358"/>
                    </a:lnTo>
                    <a:lnTo>
                      <a:pt x="1913" y="358"/>
                    </a:lnTo>
                    <a:lnTo>
                      <a:pt x="1908" y="358"/>
                    </a:lnTo>
                    <a:lnTo>
                      <a:pt x="1903" y="353"/>
                    </a:lnTo>
                    <a:lnTo>
                      <a:pt x="1898" y="353"/>
                    </a:lnTo>
                    <a:lnTo>
                      <a:pt x="1893" y="353"/>
                    </a:lnTo>
                    <a:lnTo>
                      <a:pt x="1889" y="353"/>
                    </a:lnTo>
                    <a:lnTo>
                      <a:pt x="1884" y="353"/>
                    </a:lnTo>
                    <a:lnTo>
                      <a:pt x="1879" y="347"/>
                    </a:lnTo>
                    <a:lnTo>
                      <a:pt x="1877" y="347"/>
                    </a:lnTo>
                    <a:lnTo>
                      <a:pt x="1872" y="345"/>
                    </a:lnTo>
                    <a:lnTo>
                      <a:pt x="1867" y="345"/>
                    </a:lnTo>
                    <a:lnTo>
                      <a:pt x="1865" y="342"/>
                    </a:lnTo>
                    <a:lnTo>
                      <a:pt x="1860" y="342"/>
                    </a:lnTo>
                    <a:lnTo>
                      <a:pt x="1855" y="340"/>
                    </a:lnTo>
                    <a:lnTo>
                      <a:pt x="1850" y="334"/>
                    </a:lnTo>
                    <a:lnTo>
                      <a:pt x="1846" y="332"/>
                    </a:lnTo>
                    <a:lnTo>
                      <a:pt x="1843" y="332"/>
                    </a:lnTo>
                    <a:lnTo>
                      <a:pt x="1838" y="329"/>
                    </a:lnTo>
                    <a:lnTo>
                      <a:pt x="1834" y="327"/>
                    </a:lnTo>
                    <a:lnTo>
                      <a:pt x="1829" y="321"/>
                    </a:lnTo>
                    <a:lnTo>
                      <a:pt x="1824" y="319"/>
                    </a:lnTo>
                    <a:lnTo>
                      <a:pt x="1819" y="319"/>
                    </a:lnTo>
                    <a:lnTo>
                      <a:pt x="1819" y="316"/>
                    </a:lnTo>
                    <a:lnTo>
                      <a:pt x="1815" y="311"/>
                    </a:lnTo>
                    <a:lnTo>
                      <a:pt x="1810" y="311"/>
                    </a:lnTo>
                    <a:lnTo>
                      <a:pt x="1807" y="308"/>
                    </a:lnTo>
                    <a:lnTo>
                      <a:pt x="1803" y="303"/>
                    </a:lnTo>
                    <a:lnTo>
                      <a:pt x="1803" y="301"/>
                    </a:lnTo>
                    <a:lnTo>
                      <a:pt x="1803" y="298"/>
                    </a:lnTo>
                    <a:lnTo>
                      <a:pt x="1798" y="298"/>
                    </a:lnTo>
                    <a:lnTo>
                      <a:pt x="1798" y="293"/>
                    </a:lnTo>
                    <a:lnTo>
                      <a:pt x="1793" y="290"/>
                    </a:lnTo>
                    <a:lnTo>
                      <a:pt x="1793" y="288"/>
                    </a:lnTo>
                    <a:lnTo>
                      <a:pt x="1788" y="285"/>
                    </a:lnTo>
                    <a:lnTo>
                      <a:pt x="1788" y="280"/>
                    </a:lnTo>
                    <a:lnTo>
                      <a:pt x="1788" y="277"/>
                    </a:lnTo>
                    <a:lnTo>
                      <a:pt x="1788" y="275"/>
                    </a:lnTo>
                    <a:lnTo>
                      <a:pt x="1786" y="272"/>
                    </a:lnTo>
                    <a:lnTo>
                      <a:pt x="1786" y="270"/>
                    </a:lnTo>
                    <a:lnTo>
                      <a:pt x="1786" y="267"/>
                    </a:lnTo>
                    <a:lnTo>
                      <a:pt x="1786" y="262"/>
                    </a:lnTo>
                    <a:lnTo>
                      <a:pt x="1786" y="259"/>
                    </a:lnTo>
                    <a:lnTo>
                      <a:pt x="1786" y="257"/>
                    </a:lnTo>
                    <a:lnTo>
                      <a:pt x="1786" y="254"/>
                    </a:lnTo>
                    <a:lnTo>
                      <a:pt x="1786" y="249"/>
                    </a:lnTo>
                    <a:lnTo>
                      <a:pt x="1786" y="246"/>
                    </a:lnTo>
                    <a:lnTo>
                      <a:pt x="1786" y="244"/>
                    </a:lnTo>
                    <a:lnTo>
                      <a:pt x="1788" y="241"/>
                    </a:lnTo>
                    <a:lnTo>
                      <a:pt x="1788" y="236"/>
                    </a:lnTo>
                    <a:lnTo>
                      <a:pt x="1788" y="233"/>
                    </a:lnTo>
                    <a:lnTo>
                      <a:pt x="1788" y="231"/>
                    </a:lnTo>
                    <a:lnTo>
                      <a:pt x="1793" y="228"/>
                    </a:lnTo>
                    <a:lnTo>
                      <a:pt x="1793" y="226"/>
                    </a:lnTo>
                    <a:lnTo>
                      <a:pt x="1798" y="223"/>
                    </a:lnTo>
                    <a:lnTo>
                      <a:pt x="1798" y="218"/>
                    </a:lnTo>
                    <a:lnTo>
                      <a:pt x="1803" y="218"/>
                    </a:lnTo>
                    <a:lnTo>
                      <a:pt x="1803" y="215"/>
                    </a:lnTo>
                    <a:lnTo>
                      <a:pt x="1803" y="213"/>
                    </a:lnTo>
                    <a:lnTo>
                      <a:pt x="1807" y="210"/>
                    </a:lnTo>
                    <a:lnTo>
                      <a:pt x="1810" y="205"/>
                    </a:lnTo>
                    <a:lnTo>
                      <a:pt x="1815" y="202"/>
                    </a:lnTo>
                    <a:lnTo>
                      <a:pt x="1819" y="200"/>
                    </a:lnTo>
                    <a:lnTo>
                      <a:pt x="1819" y="194"/>
                    </a:lnTo>
                    <a:lnTo>
                      <a:pt x="1824" y="194"/>
                    </a:lnTo>
                    <a:lnTo>
                      <a:pt x="1829" y="194"/>
                    </a:lnTo>
                    <a:lnTo>
                      <a:pt x="1829" y="192"/>
                    </a:lnTo>
                    <a:lnTo>
                      <a:pt x="1834" y="192"/>
                    </a:lnTo>
                    <a:lnTo>
                      <a:pt x="1838" y="187"/>
                    </a:lnTo>
                    <a:lnTo>
                      <a:pt x="1843" y="184"/>
                    </a:lnTo>
                    <a:lnTo>
                      <a:pt x="1846" y="184"/>
                    </a:lnTo>
                    <a:lnTo>
                      <a:pt x="1846" y="181"/>
                    </a:lnTo>
                    <a:lnTo>
                      <a:pt x="1850" y="181"/>
                    </a:lnTo>
                    <a:lnTo>
                      <a:pt x="1855" y="179"/>
                    </a:lnTo>
                    <a:lnTo>
                      <a:pt x="1860" y="174"/>
                    </a:lnTo>
                    <a:lnTo>
                      <a:pt x="1865" y="174"/>
                    </a:lnTo>
                    <a:lnTo>
                      <a:pt x="1867" y="171"/>
                    </a:lnTo>
                    <a:lnTo>
                      <a:pt x="1872" y="171"/>
                    </a:lnTo>
                    <a:lnTo>
                      <a:pt x="1877" y="169"/>
                    </a:lnTo>
                    <a:lnTo>
                      <a:pt x="1879" y="169"/>
                    </a:lnTo>
                    <a:lnTo>
                      <a:pt x="1884" y="163"/>
                    </a:lnTo>
                    <a:lnTo>
                      <a:pt x="1889" y="163"/>
                    </a:lnTo>
                    <a:lnTo>
                      <a:pt x="1893" y="161"/>
                    </a:lnTo>
                    <a:lnTo>
                      <a:pt x="1898" y="161"/>
                    </a:lnTo>
                    <a:lnTo>
                      <a:pt x="1903" y="161"/>
                    </a:lnTo>
                    <a:lnTo>
                      <a:pt x="1908" y="158"/>
                    </a:lnTo>
                    <a:lnTo>
                      <a:pt x="1913" y="158"/>
                    </a:lnTo>
                    <a:lnTo>
                      <a:pt x="1915" y="158"/>
                    </a:lnTo>
                    <a:lnTo>
                      <a:pt x="1920" y="156"/>
                    </a:lnTo>
                    <a:lnTo>
                      <a:pt x="1924" y="156"/>
                    </a:lnTo>
                    <a:lnTo>
                      <a:pt x="1929" y="156"/>
                    </a:lnTo>
                    <a:lnTo>
                      <a:pt x="1934" y="156"/>
                    </a:lnTo>
                    <a:lnTo>
                      <a:pt x="1939" y="156"/>
                    </a:lnTo>
                    <a:lnTo>
                      <a:pt x="1941" y="153"/>
                    </a:lnTo>
                    <a:lnTo>
                      <a:pt x="1946" y="153"/>
                    </a:lnTo>
                    <a:lnTo>
                      <a:pt x="1951" y="153"/>
                    </a:lnTo>
                    <a:lnTo>
                      <a:pt x="1956" y="153"/>
                    </a:lnTo>
                    <a:lnTo>
                      <a:pt x="1958" y="153"/>
                    </a:lnTo>
                    <a:lnTo>
                      <a:pt x="1963" y="153"/>
                    </a:lnTo>
                    <a:lnTo>
                      <a:pt x="1967" y="153"/>
                    </a:lnTo>
                    <a:lnTo>
                      <a:pt x="1972" y="153"/>
                    </a:lnTo>
                    <a:lnTo>
                      <a:pt x="1977" y="153"/>
                    </a:lnTo>
                    <a:lnTo>
                      <a:pt x="1982" y="153"/>
                    </a:lnTo>
                    <a:lnTo>
                      <a:pt x="1984" y="153"/>
                    </a:lnTo>
                    <a:lnTo>
                      <a:pt x="1989" y="153"/>
                    </a:lnTo>
                    <a:lnTo>
                      <a:pt x="1994" y="153"/>
                    </a:lnTo>
                    <a:lnTo>
                      <a:pt x="1999" y="153"/>
                    </a:lnTo>
                    <a:lnTo>
                      <a:pt x="2003" y="153"/>
                    </a:lnTo>
                    <a:lnTo>
                      <a:pt x="2008" y="153"/>
                    </a:lnTo>
                    <a:lnTo>
                      <a:pt x="2013" y="153"/>
                    </a:lnTo>
                    <a:lnTo>
                      <a:pt x="2015" y="156"/>
                    </a:lnTo>
                    <a:lnTo>
                      <a:pt x="2020" y="156"/>
                    </a:lnTo>
                    <a:lnTo>
                      <a:pt x="2025" y="156"/>
                    </a:lnTo>
                    <a:lnTo>
                      <a:pt x="2030" y="156"/>
                    </a:lnTo>
                    <a:lnTo>
                      <a:pt x="2032" y="156"/>
                    </a:lnTo>
                    <a:lnTo>
                      <a:pt x="2037" y="158"/>
                    </a:lnTo>
                    <a:lnTo>
                      <a:pt x="2042" y="158"/>
                    </a:lnTo>
                    <a:lnTo>
                      <a:pt x="2046" y="158"/>
                    </a:lnTo>
                    <a:lnTo>
                      <a:pt x="2046" y="161"/>
                    </a:lnTo>
                    <a:lnTo>
                      <a:pt x="2051" y="161"/>
                    </a:lnTo>
                    <a:lnTo>
                      <a:pt x="2054" y="161"/>
                    </a:lnTo>
                    <a:lnTo>
                      <a:pt x="2058" y="163"/>
                    </a:lnTo>
                    <a:lnTo>
                      <a:pt x="2063" y="163"/>
                    </a:lnTo>
                    <a:lnTo>
                      <a:pt x="2068" y="163"/>
                    </a:lnTo>
                    <a:lnTo>
                      <a:pt x="2073" y="169"/>
                    </a:lnTo>
                    <a:lnTo>
                      <a:pt x="2077" y="171"/>
                    </a:lnTo>
                    <a:lnTo>
                      <a:pt x="2082" y="171"/>
                    </a:lnTo>
                    <a:lnTo>
                      <a:pt x="2087" y="174"/>
                    </a:lnTo>
                    <a:lnTo>
                      <a:pt x="2089" y="174"/>
                    </a:lnTo>
                    <a:lnTo>
                      <a:pt x="2089" y="179"/>
                    </a:lnTo>
                    <a:lnTo>
                      <a:pt x="2094" y="179"/>
                    </a:lnTo>
                    <a:lnTo>
                      <a:pt x="2099" y="181"/>
                    </a:lnTo>
                    <a:lnTo>
                      <a:pt x="2104" y="184"/>
                    </a:lnTo>
                    <a:lnTo>
                      <a:pt x="2106" y="187"/>
                    </a:lnTo>
                    <a:lnTo>
                      <a:pt x="2111" y="187"/>
                    </a:lnTo>
                    <a:lnTo>
                      <a:pt x="2111" y="192"/>
                    </a:lnTo>
                    <a:lnTo>
                      <a:pt x="2116" y="194"/>
                    </a:lnTo>
                    <a:lnTo>
                      <a:pt x="2120" y="194"/>
                    </a:lnTo>
                    <a:lnTo>
                      <a:pt x="2123" y="200"/>
                    </a:lnTo>
                    <a:lnTo>
                      <a:pt x="2128" y="202"/>
                    </a:lnTo>
                    <a:lnTo>
                      <a:pt x="2128" y="205"/>
                    </a:lnTo>
                    <a:lnTo>
                      <a:pt x="2132" y="210"/>
                    </a:lnTo>
                    <a:lnTo>
                      <a:pt x="2137" y="213"/>
                    </a:lnTo>
                    <a:lnTo>
                      <a:pt x="2137" y="215"/>
                    </a:lnTo>
                    <a:lnTo>
                      <a:pt x="2142" y="215"/>
                    </a:lnTo>
                    <a:lnTo>
                      <a:pt x="2142" y="218"/>
                    </a:lnTo>
                    <a:lnTo>
                      <a:pt x="2142" y="223"/>
                    </a:lnTo>
                    <a:lnTo>
                      <a:pt x="2147" y="226"/>
                    </a:lnTo>
                    <a:lnTo>
                      <a:pt x="2147" y="228"/>
                    </a:lnTo>
                    <a:lnTo>
                      <a:pt x="2147" y="231"/>
                    </a:lnTo>
                    <a:lnTo>
                      <a:pt x="2152" y="233"/>
                    </a:lnTo>
                    <a:lnTo>
                      <a:pt x="2152" y="236"/>
                    </a:lnTo>
                    <a:lnTo>
                      <a:pt x="2152" y="241"/>
                    </a:lnTo>
                    <a:lnTo>
                      <a:pt x="2152" y="244"/>
                    </a:lnTo>
                    <a:lnTo>
                      <a:pt x="2152" y="246"/>
                    </a:lnTo>
                    <a:lnTo>
                      <a:pt x="2152" y="249"/>
                    </a:lnTo>
                    <a:lnTo>
                      <a:pt x="2152" y="254"/>
                    </a:lnTo>
                    <a:lnTo>
                      <a:pt x="2152" y="257"/>
                    </a:lnTo>
                    <a:lnTo>
                      <a:pt x="2156" y="259"/>
                    </a:lnTo>
                    <a:lnTo>
                      <a:pt x="2152" y="259"/>
                    </a:lnTo>
                    <a:lnTo>
                      <a:pt x="2152" y="262"/>
                    </a:lnTo>
                    <a:lnTo>
                      <a:pt x="2152" y="267"/>
                    </a:lnTo>
                    <a:lnTo>
                      <a:pt x="2152" y="270"/>
                    </a:lnTo>
                    <a:lnTo>
                      <a:pt x="2152" y="272"/>
                    </a:lnTo>
                    <a:lnTo>
                      <a:pt x="2152" y="275"/>
                    </a:lnTo>
                    <a:lnTo>
                      <a:pt x="2152" y="277"/>
                    </a:lnTo>
                    <a:lnTo>
                      <a:pt x="2152" y="280"/>
                    </a:lnTo>
                    <a:lnTo>
                      <a:pt x="2147" y="285"/>
                    </a:lnTo>
                    <a:lnTo>
                      <a:pt x="2147" y="288"/>
                    </a:lnTo>
                    <a:lnTo>
                      <a:pt x="2147" y="290"/>
                    </a:lnTo>
                    <a:lnTo>
                      <a:pt x="2142" y="293"/>
                    </a:lnTo>
                    <a:lnTo>
                      <a:pt x="2142" y="298"/>
                    </a:lnTo>
                    <a:lnTo>
                      <a:pt x="2137" y="301"/>
                    </a:lnTo>
                    <a:lnTo>
                      <a:pt x="2137" y="303"/>
                    </a:lnTo>
                    <a:lnTo>
                      <a:pt x="2132" y="303"/>
                    </a:lnTo>
                    <a:lnTo>
                      <a:pt x="2132" y="308"/>
                    </a:lnTo>
                    <a:lnTo>
                      <a:pt x="2128" y="311"/>
                    </a:lnTo>
                    <a:lnTo>
                      <a:pt x="2123" y="311"/>
                    </a:lnTo>
                    <a:lnTo>
                      <a:pt x="2123" y="316"/>
                    </a:lnTo>
                    <a:lnTo>
                      <a:pt x="2120" y="319"/>
                    </a:lnTo>
                    <a:lnTo>
                      <a:pt x="2116" y="321"/>
                    </a:lnTo>
                    <a:lnTo>
                      <a:pt x="2111" y="327"/>
                    </a:lnTo>
                    <a:lnTo>
                      <a:pt x="2106" y="329"/>
                    </a:lnTo>
                    <a:lnTo>
                      <a:pt x="2104" y="332"/>
                    </a:lnTo>
                    <a:lnTo>
                      <a:pt x="2099" y="334"/>
                    </a:lnTo>
                    <a:lnTo>
                      <a:pt x="2094" y="334"/>
                    </a:lnTo>
                    <a:lnTo>
                      <a:pt x="2089" y="340"/>
                    </a:lnTo>
                    <a:lnTo>
                      <a:pt x="2087" y="342"/>
                    </a:lnTo>
                    <a:lnTo>
                      <a:pt x="2082" y="345"/>
                    </a:lnTo>
                    <a:lnTo>
                      <a:pt x="2077" y="345"/>
                    </a:lnTo>
                    <a:lnTo>
                      <a:pt x="2073" y="347"/>
                    </a:lnTo>
                    <a:lnTo>
                      <a:pt x="2068" y="347"/>
                    </a:lnTo>
                    <a:lnTo>
                      <a:pt x="2063" y="353"/>
                    </a:lnTo>
                    <a:lnTo>
                      <a:pt x="2058" y="353"/>
                    </a:lnTo>
                    <a:lnTo>
                      <a:pt x="2054" y="353"/>
                    </a:lnTo>
                    <a:lnTo>
                      <a:pt x="2051" y="353"/>
                    </a:lnTo>
                    <a:lnTo>
                      <a:pt x="2046" y="353"/>
                    </a:lnTo>
                    <a:lnTo>
                      <a:pt x="2046" y="358"/>
                    </a:lnTo>
                    <a:lnTo>
                      <a:pt x="2042" y="358"/>
                    </a:lnTo>
                    <a:lnTo>
                      <a:pt x="2037" y="358"/>
                    </a:lnTo>
                    <a:lnTo>
                      <a:pt x="2032" y="358"/>
                    </a:lnTo>
                    <a:lnTo>
                      <a:pt x="2030" y="360"/>
                    </a:lnTo>
                    <a:lnTo>
                      <a:pt x="2025" y="360"/>
                    </a:lnTo>
                    <a:lnTo>
                      <a:pt x="2020" y="360"/>
                    </a:lnTo>
                    <a:lnTo>
                      <a:pt x="2015" y="360"/>
                    </a:lnTo>
                    <a:lnTo>
                      <a:pt x="2013" y="363"/>
                    </a:lnTo>
                    <a:lnTo>
                      <a:pt x="2008" y="363"/>
                    </a:lnTo>
                    <a:lnTo>
                      <a:pt x="2003" y="363"/>
                    </a:lnTo>
                    <a:lnTo>
                      <a:pt x="1999" y="363"/>
                    </a:lnTo>
                    <a:lnTo>
                      <a:pt x="1994" y="363"/>
                    </a:lnTo>
                    <a:lnTo>
                      <a:pt x="1989" y="363"/>
                    </a:lnTo>
                    <a:lnTo>
                      <a:pt x="1984" y="363"/>
                    </a:lnTo>
                    <a:lnTo>
                      <a:pt x="1982" y="363"/>
                    </a:lnTo>
                    <a:lnTo>
                      <a:pt x="1977" y="363"/>
                    </a:lnTo>
                    <a:close/>
                    <a:moveTo>
                      <a:pt x="923" y="518"/>
                    </a:moveTo>
                    <a:lnTo>
                      <a:pt x="918" y="513"/>
                    </a:lnTo>
                    <a:lnTo>
                      <a:pt x="909" y="513"/>
                    </a:lnTo>
                    <a:lnTo>
                      <a:pt x="906" y="513"/>
                    </a:lnTo>
                    <a:lnTo>
                      <a:pt x="902" y="513"/>
                    </a:lnTo>
                    <a:lnTo>
                      <a:pt x="897" y="513"/>
                    </a:lnTo>
                    <a:lnTo>
                      <a:pt x="892" y="513"/>
                    </a:lnTo>
                    <a:lnTo>
                      <a:pt x="890" y="513"/>
                    </a:lnTo>
                    <a:lnTo>
                      <a:pt x="885" y="513"/>
                    </a:lnTo>
                    <a:lnTo>
                      <a:pt x="880" y="511"/>
                    </a:lnTo>
                    <a:lnTo>
                      <a:pt x="875" y="511"/>
                    </a:lnTo>
                    <a:lnTo>
                      <a:pt x="873" y="511"/>
                    </a:lnTo>
                    <a:lnTo>
                      <a:pt x="873" y="508"/>
                    </a:lnTo>
                    <a:lnTo>
                      <a:pt x="868" y="508"/>
                    </a:lnTo>
                    <a:lnTo>
                      <a:pt x="863" y="508"/>
                    </a:lnTo>
                    <a:lnTo>
                      <a:pt x="859" y="505"/>
                    </a:lnTo>
                    <a:lnTo>
                      <a:pt x="854" y="503"/>
                    </a:lnTo>
                    <a:lnTo>
                      <a:pt x="849" y="500"/>
                    </a:lnTo>
                    <a:lnTo>
                      <a:pt x="849" y="495"/>
                    </a:lnTo>
                    <a:lnTo>
                      <a:pt x="844" y="495"/>
                    </a:lnTo>
                    <a:lnTo>
                      <a:pt x="844" y="493"/>
                    </a:lnTo>
                    <a:lnTo>
                      <a:pt x="839" y="490"/>
                    </a:lnTo>
                    <a:lnTo>
                      <a:pt x="839" y="487"/>
                    </a:lnTo>
                    <a:lnTo>
                      <a:pt x="837" y="482"/>
                    </a:lnTo>
                    <a:lnTo>
                      <a:pt x="837" y="480"/>
                    </a:lnTo>
                    <a:lnTo>
                      <a:pt x="837" y="477"/>
                    </a:lnTo>
                    <a:lnTo>
                      <a:pt x="837" y="472"/>
                    </a:lnTo>
                    <a:lnTo>
                      <a:pt x="837" y="469"/>
                    </a:lnTo>
                    <a:lnTo>
                      <a:pt x="837" y="464"/>
                    </a:lnTo>
                    <a:lnTo>
                      <a:pt x="837" y="461"/>
                    </a:lnTo>
                    <a:lnTo>
                      <a:pt x="837" y="459"/>
                    </a:lnTo>
                    <a:lnTo>
                      <a:pt x="837" y="456"/>
                    </a:lnTo>
                    <a:lnTo>
                      <a:pt x="837" y="451"/>
                    </a:lnTo>
                    <a:lnTo>
                      <a:pt x="839" y="448"/>
                    </a:lnTo>
                    <a:lnTo>
                      <a:pt x="839" y="446"/>
                    </a:lnTo>
                    <a:lnTo>
                      <a:pt x="839" y="441"/>
                    </a:lnTo>
                    <a:lnTo>
                      <a:pt x="844" y="441"/>
                    </a:lnTo>
                    <a:lnTo>
                      <a:pt x="844" y="438"/>
                    </a:lnTo>
                    <a:lnTo>
                      <a:pt x="849" y="438"/>
                    </a:lnTo>
                    <a:lnTo>
                      <a:pt x="849" y="436"/>
                    </a:lnTo>
                    <a:lnTo>
                      <a:pt x="854" y="433"/>
                    </a:lnTo>
                    <a:lnTo>
                      <a:pt x="859" y="430"/>
                    </a:lnTo>
                    <a:lnTo>
                      <a:pt x="863" y="428"/>
                    </a:lnTo>
                    <a:lnTo>
                      <a:pt x="868" y="428"/>
                    </a:lnTo>
                    <a:lnTo>
                      <a:pt x="873" y="428"/>
                    </a:lnTo>
                    <a:lnTo>
                      <a:pt x="873" y="425"/>
                    </a:lnTo>
                    <a:lnTo>
                      <a:pt x="875" y="425"/>
                    </a:lnTo>
                    <a:lnTo>
                      <a:pt x="880" y="425"/>
                    </a:lnTo>
                    <a:lnTo>
                      <a:pt x="885" y="420"/>
                    </a:lnTo>
                    <a:lnTo>
                      <a:pt x="890" y="420"/>
                    </a:lnTo>
                    <a:lnTo>
                      <a:pt x="892" y="420"/>
                    </a:lnTo>
                    <a:lnTo>
                      <a:pt x="897" y="420"/>
                    </a:lnTo>
                    <a:lnTo>
                      <a:pt x="902" y="420"/>
                    </a:lnTo>
                    <a:lnTo>
                      <a:pt x="906" y="420"/>
                    </a:lnTo>
                    <a:lnTo>
                      <a:pt x="909" y="420"/>
                    </a:lnTo>
                    <a:lnTo>
                      <a:pt x="918" y="417"/>
                    </a:lnTo>
                    <a:lnTo>
                      <a:pt x="923" y="417"/>
                    </a:lnTo>
                    <a:lnTo>
                      <a:pt x="1516" y="417"/>
                    </a:lnTo>
                    <a:lnTo>
                      <a:pt x="1516" y="394"/>
                    </a:lnTo>
                    <a:lnTo>
                      <a:pt x="89" y="394"/>
                    </a:lnTo>
                    <a:lnTo>
                      <a:pt x="84" y="394"/>
                    </a:lnTo>
                    <a:lnTo>
                      <a:pt x="79" y="394"/>
                    </a:lnTo>
                    <a:lnTo>
                      <a:pt x="72" y="394"/>
                    </a:lnTo>
                    <a:lnTo>
                      <a:pt x="67" y="394"/>
                    </a:lnTo>
                    <a:lnTo>
                      <a:pt x="63" y="391"/>
                    </a:lnTo>
                    <a:lnTo>
                      <a:pt x="58" y="391"/>
                    </a:lnTo>
                    <a:lnTo>
                      <a:pt x="53" y="391"/>
                    </a:lnTo>
                    <a:lnTo>
                      <a:pt x="48" y="391"/>
                    </a:lnTo>
                    <a:lnTo>
                      <a:pt x="44" y="389"/>
                    </a:lnTo>
                    <a:lnTo>
                      <a:pt x="41" y="389"/>
                    </a:lnTo>
                    <a:lnTo>
                      <a:pt x="36" y="386"/>
                    </a:lnTo>
                    <a:lnTo>
                      <a:pt x="32" y="386"/>
                    </a:lnTo>
                    <a:lnTo>
                      <a:pt x="27" y="384"/>
                    </a:lnTo>
                    <a:lnTo>
                      <a:pt x="22" y="378"/>
                    </a:lnTo>
                    <a:lnTo>
                      <a:pt x="17" y="376"/>
                    </a:lnTo>
                    <a:lnTo>
                      <a:pt x="12" y="373"/>
                    </a:lnTo>
                    <a:lnTo>
                      <a:pt x="12" y="371"/>
                    </a:lnTo>
                    <a:lnTo>
                      <a:pt x="10" y="371"/>
                    </a:lnTo>
                    <a:lnTo>
                      <a:pt x="10" y="366"/>
                    </a:lnTo>
                    <a:lnTo>
                      <a:pt x="5" y="363"/>
                    </a:lnTo>
                    <a:lnTo>
                      <a:pt x="5" y="360"/>
                    </a:lnTo>
                    <a:lnTo>
                      <a:pt x="5" y="358"/>
                    </a:lnTo>
                    <a:lnTo>
                      <a:pt x="5" y="353"/>
                    </a:lnTo>
                    <a:lnTo>
                      <a:pt x="0" y="353"/>
                    </a:lnTo>
                    <a:lnTo>
                      <a:pt x="0" y="347"/>
                    </a:lnTo>
                    <a:lnTo>
                      <a:pt x="0" y="345"/>
                    </a:lnTo>
                    <a:lnTo>
                      <a:pt x="0" y="342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32"/>
                    </a:lnTo>
                    <a:lnTo>
                      <a:pt x="0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0" y="316"/>
                    </a:lnTo>
                    <a:lnTo>
                      <a:pt x="5" y="311"/>
                    </a:lnTo>
                    <a:lnTo>
                      <a:pt x="5" y="308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2" y="298"/>
                    </a:lnTo>
                    <a:lnTo>
                      <a:pt x="12" y="293"/>
                    </a:lnTo>
                    <a:lnTo>
                      <a:pt x="17" y="293"/>
                    </a:lnTo>
                    <a:lnTo>
                      <a:pt x="17" y="290"/>
                    </a:lnTo>
                    <a:lnTo>
                      <a:pt x="22" y="288"/>
                    </a:lnTo>
                    <a:lnTo>
                      <a:pt x="27" y="288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6" y="280"/>
                    </a:lnTo>
                    <a:lnTo>
                      <a:pt x="41" y="280"/>
                    </a:lnTo>
                    <a:lnTo>
                      <a:pt x="44" y="277"/>
                    </a:lnTo>
                    <a:lnTo>
                      <a:pt x="48" y="277"/>
                    </a:lnTo>
                    <a:lnTo>
                      <a:pt x="53" y="277"/>
                    </a:lnTo>
                    <a:lnTo>
                      <a:pt x="58" y="275"/>
                    </a:lnTo>
                    <a:lnTo>
                      <a:pt x="63" y="275"/>
                    </a:lnTo>
                    <a:lnTo>
                      <a:pt x="67" y="275"/>
                    </a:lnTo>
                    <a:lnTo>
                      <a:pt x="72" y="275"/>
                    </a:lnTo>
                    <a:lnTo>
                      <a:pt x="79" y="275"/>
                    </a:lnTo>
                    <a:lnTo>
                      <a:pt x="84" y="275"/>
                    </a:lnTo>
                    <a:lnTo>
                      <a:pt x="89" y="275"/>
                    </a:lnTo>
                    <a:lnTo>
                      <a:pt x="933" y="275"/>
                    </a:lnTo>
                    <a:lnTo>
                      <a:pt x="933" y="244"/>
                    </a:lnTo>
                    <a:lnTo>
                      <a:pt x="89" y="244"/>
                    </a:lnTo>
                    <a:lnTo>
                      <a:pt x="84" y="244"/>
                    </a:lnTo>
                    <a:lnTo>
                      <a:pt x="79" y="244"/>
                    </a:lnTo>
                    <a:lnTo>
                      <a:pt x="72" y="244"/>
                    </a:lnTo>
                    <a:lnTo>
                      <a:pt x="67" y="244"/>
                    </a:lnTo>
                    <a:lnTo>
                      <a:pt x="63" y="241"/>
                    </a:lnTo>
                    <a:lnTo>
                      <a:pt x="58" y="241"/>
                    </a:lnTo>
                    <a:lnTo>
                      <a:pt x="53" y="241"/>
                    </a:lnTo>
                    <a:lnTo>
                      <a:pt x="48" y="241"/>
                    </a:lnTo>
                    <a:lnTo>
                      <a:pt x="44" y="236"/>
                    </a:lnTo>
                    <a:lnTo>
                      <a:pt x="41" y="236"/>
                    </a:lnTo>
                    <a:lnTo>
                      <a:pt x="36" y="233"/>
                    </a:lnTo>
                    <a:lnTo>
                      <a:pt x="32" y="233"/>
                    </a:lnTo>
                    <a:lnTo>
                      <a:pt x="27" y="231"/>
                    </a:lnTo>
                    <a:lnTo>
                      <a:pt x="22" y="228"/>
                    </a:lnTo>
                    <a:lnTo>
                      <a:pt x="17" y="226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0" y="218"/>
                    </a:lnTo>
                    <a:lnTo>
                      <a:pt x="10" y="215"/>
                    </a:lnTo>
                    <a:lnTo>
                      <a:pt x="5" y="213"/>
                    </a:lnTo>
                    <a:lnTo>
                      <a:pt x="5" y="210"/>
                    </a:lnTo>
                    <a:lnTo>
                      <a:pt x="5" y="205"/>
                    </a:lnTo>
                    <a:lnTo>
                      <a:pt x="5" y="202"/>
                    </a:lnTo>
                    <a:lnTo>
                      <a:pt x="0" y="200"/>
                    </a:lnTo>
                    <a:lnTo>
                      <a:pt x="0" y="194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10" y="153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2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22" y="137"/>
                    </a:lnTo>
                    <a:lnTo>
                      <a:pt x="27" y="137"/>
                    </a:lnTo>
                    <a:lnTo>
                      <a:pt x="27" y="132"/>
                    </a:lnTo>
                    <a:lnTo>
                      <a:pt x="32" y="132"/>
                    </a:lnTo>
                    <a:lnTo>
                      <a:pt x="36" y="130"/>
                    </a:lnTo>
                    <a:lnTo>
                      <a:pt x="41" y="130"/>
                    </a:lnTo>
                    <a:lnTo>
                      <a:pt x="44" y="127"/>
                    </a:lnTo>
                    <a:lnTo>
                      <a:pt x="48" y="127"/>
                    </a:lnTo>
                    <a:lnTo>
                      <a:pt x="53" y="127"/>
                    </a:lnTo>
                    <a:lnTo>
                      <a:pt x="58" y="124"/>
                    </a:lnTo>
                    <a:lnTo>
                      <a:pt x="63" y="124"/>
                    </a:lnTo>
                    <a:lnTo>
                      <a:pt x="67" y="124"/>
                    </a:lnTo>
                    <a:lnTo>
                      <a:pt x="72" y="124"/>
                    </a:lnTo>
                    <a:lnTo>
                      <a:pt x="79" y="124"/>
                    </a:lnTo>
                    <a:lnTo>
                      <a:pt x="84" y="124"/>
                    </a:lnTo>
                    <a:lnTo>
                      <a:pt x="89" y="124"/>
                    </a:lnTo>
                    <a:lnTo>
                      <a:pt x="1516" y="124"/>
                    </a:lnTo>
                    <a:lnTo>
                      <a:pt x="1516" y="99"/>
                    </a:lnTo>
                    <a:lnTo>
                      <a:pt x="923" y="99"/>
                    </a:lnTo>
                    <a:lnTo>
                      <a:pt x="918" y="99"/>
                    </a:lnTo>
                    <a:lnTo>
                      <a:pt x="909" y="99"/>
                    </a:lnTo>
                    <a:lnTo>
                      <a:pt x="906" y="99"/>
                    </a:lnTo>
                    <a:lnTo>
                      <a:pt x="902" y="99"/>
                    </a:lnTo>
                    <a:lnTo>
                      <a:pt x="897" y="99"/>
                    </a:lnTo>
                    <a:lnTo>
                      <a:pt x="892" y="99"/>
                    </a:lnTo>
                    <a:lnTo>
                      <a:pt x="890" y="96"/>
                    </a:lnTo>
                    <a:lnTo>
                      <a:pt x="885" y="96"/>
                    </a:lnTo>
                    <a:lnTo>
                      <a:pt x="880" y="96"/>
                    </a:lnTo>
                    <a:lnTo>
                      <a:pt x="875" y="96"/>
                    </a:lnTo>
                    <a:lnTo>
                      <a:pt x="873" y="93"/>
                    </a:lnTo>
                    <a:lnTo>
                      <a:pt x="868" y="93"/>
                    </a:lnTo>
                    <a:lnTo>
                      <a:pt x="863" y="88"/>
                    </a:lnTo>
                    <a:lnTo>
                      <a:pt x="859" y="88"/>
                    </a:lnTo>
                    <a:lnTo>
                      <a:pt x="859" y="86"/>
                    </a:lnTo>
                    <a:lnTo>
                      <a:pt x="854" y="86"/>
                    </a:lnTo>
                    <a:lnTo>
                      <a:pt x="854" y="83"/>
                    </a:lnTo>
                    <a:lnTo>
                      <a:pt x="849" y="83"/>
                    </a:lnTo>
                    <a:lnTo>
                      <a:pt x="849" y="80"/>
                    </a:lnTo>
                    <a:lnTo>
                      <a:pt x="844" y="75"/>
                    </a:lnTo>
                    <a:lnTo>
                      <a:pt x="839" y="75"/>
                    </a:lnTo>
                    <a:lnTo>
                      <a:pt x="839" y="70"/>
                    </a:lnTo>
                    <a:lnTo>
                      <a:pt x="837" y="67"/>
                    </a:lnTo>
                    <a:lnTo>
                      <a:pt x="837" y="65"/>
                    </a:lnTo>
                    <a:lnTo>
                      <a:pt x="837" y="62"/>
                    </a:lnTo>
                    <a:lnTo>
                      <a:pt x="837" y="57"/>
                    </a:lnTo>
                    <a:lnTo>
                      <a:pt x="837" y="54"/>
                    </a:lnTo>
                    <a:lnTo>
                      <a:pt x="837" y="52"/>
                    </a:lnTo>
                    <a:lnTo>
                      <a:pt x="837" y="47"/>
                    </a:lnTo>
                    <a:lnTo>
                      <a:pt x="837" y="44"/>
                    </a:lnTo>
                    <a:lnTo>
                      <a:pt x="837" y="42"/>
                    </a:lnTo>
                    <a:lnTo>
                      <a:pt x="837" y="39"/>
                    </a:lnTo>
                    <a:lnTo>
                      <a:pt x="837" y="34"/>
                    </a:lnTo>
                    <a:lnTo>
                      <a:pt x="839" y="34"/>
                    </a:lnTo>
                    <a:lnTo>
                      <a:pt x="839" y="31"/>
                    </a:lnTo>
                    <a:lnTo>
                      <a:pt x="839" y="26"/>
                    </a:lnTo>
                    <a:lnTo>
                      <a:pt x="844" y="23"/>
                    </a:lnTo>
                    <a:lnTo>
                      <a:pt x="849" y="21"/>
                    </a:lnTo>
                    <a:lnTo>
                      <a:pt x="854" y="16"/>
                    </a:lnTo>
                    <a:lnTo>
                      <a:pt x="854" y="13"/>
                    </a:lnTo>
                    <a:lnTo>
                      <a:pt x="859" y="13"/>
                    </a:lnTo>
                    <a:lnTo>
                      <a:pt x="859" y="10"/>
                    </a:lnTo>
                    <a:lnTo>
                      <a:pt x="863" y="10"/>
                    </a:lnTo>
                    <a:lnTo>
                      <a:pt x="868" y="10"/>
                    </a:lnTo>
                    <a:lnTo>
                      <a:pt x="873" y="8"/>
                    </a:lnTo>
                    <a:lnTo>
                      <a:pt x="875" y="8"/>
                    </a:lnTo>
                    <a:lnTo>
                      <a:pt x="880" y="3"/>
                    </a:lnTo>
                    <a:lnTo>
                      <a:pt x="885" y="3"/>
                    </a:lnTo>
                    <a:lnTo>
                      <a:pt x="890" y="3"/>
                    </a:lnTo>
                    <a:lnTo>
                      <a:pt x="892" y="3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6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23" y="0"/>
                    </a:lnTo>
                    <a:lnTo>
                      <a:pt x="1633" y="0"/>
                    </a:lnTo>
                    <a:lnTo>
                      <a:pt x="1640" y="3"/>
                    </a:lnTo>
                    <a:lnTo>
                      <a:pt x="1650" y="3"/>
                    </a:lnTo>
                    <a:lnTo>
                      <a:pt x="1659" y="8"/>
                    </a:lnTo>
                    <a:lnTo>
                      <a:pt x="1669" y="8"/>
                    </a:lnTo>
                    <a:lnTo>
                      <a:pt x="1676" y="10"/>
                    </a:lnTo>
                    <a:lnTo>
                      <a:pt x="1681" y="10"/>
                    </a:lnTo>
                    <a:lnTo>
                      <a:pt x="1690" y="13"/>
                    </a:lnTo>
                    <a:lnTo>
                      <a:pt x="1697" y="16"/>
                    </a:lnTo>
                    <a:lnTo>
                      <a:pt x="1702" y="21"/>
                    </a:lnTo>
                    <a:lnTo>
                      <a:pt x="1712" y="23"/>
                    </a:lnTo>
                    <a:lnTo>
                      <a:pt x="1714" y="26"/>
                    </a:lnTo>
                    <a:lnTo>
                      <a:pt x="1719" y="31"/>
                    </a:lnTo>
                    <a:lnTo>
                      <a:pt x="1728" y="34"/>
                    </a:lnTo>
                    <a:lnTo>
                      <a:pt x="1733" y="39"/>
                    </a:lnTo>
                    <a:lnTo>
                      <a:pt x="1738" y="44"/>
                    </a:lnTo>
                    <a:lnTo>
                      <a:pt x="1740" y="47"/>
                    </a:lnTo>
                    <a:lnTo>
                      <a:pt x="1745" y="54"/>
                    </a:lnTo>
                    <a:lnTo>
                      <a:pt x="1750" y="57"/>
                    </a:lnTo>
                    <a:lnTo>
                      <a:pt x="1750" y="65"/>
                    </a:lnTo>
                    <a:lnTo>
                      <a:pt x="1755" y="70"/>
                    </a:lnTo>
                    <a:lnTo>
                      <a:pt x="1760" y="75"/>
                    </a:lnTo>
                    <a:lnTo>
                      <a:pt x="1760" y="83"/>
                    </a:lnTo>
                    <a:lnTo>
                      <a:pt x="1764" y="88"/>
                    </a:lnTo>
                    <a:lnTo>
                      <a:pt x="1764" y="96"/>
                    </a:lnTo>
                    <a:lnTo>
                      <a:pt x="1764" y="106"/>
                    </a:lnTo>
                    <a:lnTo>
                      <a:pt x="1769" y="111"/>
                    </a:lnTo>
                    <a:lnTo>
                      <a:pt x="1769" y="117"/>
                    </a:lnTo>
                    <a:lnTo>
                      <a:pt x="1769" y="127"/>
                    </a:lnTo>
                    <a:lnTo>
                      <a:pt x="1769" y="137"/>
                    </a:lnTo>
                    <a:lnTo>
                      <a:pt x="1769" y="384"/>
                    </a:lnTo>
                    <a:lnTo>
                      <a:pt x="1769" y="391"/>
                    </a:lnTo>
                    <a:lnTo>
                      <a:pt x="1769" y="397"/>
                    </a:lnTo>
                    <a:lnTo>
                      <a:pt x="1769" y="407"/>
                    </a:lnTo>
                    <a:lnTo>
                      <a:pt x="1764" y="415"/>
                    </a:lnTo>
                    <a:lnTo>
                      <a:pt x="1764" y="420"/>
                    </a:lnTo>
                    <a:lnTo>
                      <a:pt x="1764" y="430"/>
                    </a:lnTo>
                    <a:lnTo>
                      <a:pt x="1760" y="436"/>
                    </a:lnTo>
                    <a:lnTo>
                      <a:pt x="1760" y="441"/>
                    </a:lnTo>
                    <a:lnTo>
                      <a:pt x="1755" y="448"/>
                    </a:lnTo>
                    <a:lnTo>
                      <a:pt x="1750" y="456"/>
                    </a:lnTo>
                    <a:lnTo>
                      <a:pt x="1750" y="459"/>
                    </a:lnTo>
                    <a:lnTo>
                      <a:pt x="1745" y="464"/>
                    </a:lnTo>
                    <a:lnTo>
                      <a:pt x="1740" y="472"/>
                    </a:lnTo>
                    <a:lnTo>
                      <a:pt x="1738" y="472"/>
                    </a:lnTo>
                    <a:lnTo>
                      <a:pt x="1733" y="480"/>
                    </a:lnTo>
                    <a:lnTo>
                      <a:pt x="1728" y="482"/>
                    </a:lnTo>
                    <a:lnTo>
                      <a:pt x="1719" y="487"/>
                    </a:lnTo>
                    <a:lnTo>
                      <a:pt x="1714" y="490"/>
                    </a:lnTo>
                    <a:lnTo>
                      <a:pt x="1712" y="495"/>
                    </a:lnTo>
                    <a:lnTo>
                      <a:pt x="1702" y="500"/>
                    </a:lnTo>
                    <a:lnTo>
                      <a:pt x="1697" y="503"/>
                    </a:lnTo>
                    <a:lnTo>
                      <a:pt x="1690" y="503"/>
                    </a:lnTo>
                    <a:lnTo>
                      <a:pt x="1681" y="505"/>
                    </a:lnTo>
                    <a:lnTo>
                      <a:pt x="1676" y="508"/>
                    </a:lnTo>
                    <a:lnTo>
                      <a:pt x="1669" y="508"/>
                    </a:lnTo>
                    <a:lnTo>
                      <a:pt x="1659" y="511"/>
                    </a:lnTo>
                    <a:lnTo>
                      <a:pt x="1650" y="511"/>
                    </a:lnTo>
                    <a:lnTo>
                      <a:pt x="1640" y="513"/>
                    </a:lnTo>
                    <a:lnTo>
                      <a:pt x="1633" y="513"/>
                    </a:lnTo>
                    <a:lnTo>
                      <a:pt x="1623" y="513"/>
                    </a:lnTo>
                    <a:lnTo>
                      <a:pt x="1611" y="513"/>
                    </a:lnTo>
                    <a:lnTo>
                      <a:pt x="1602" y="518"/>
                    </a:lnTo>
                    <a:lnTo>
                      <a:pt x="923" y="518"/>
                    </a:lnTo>
                    <a:close/>
                  </a:path>
                </a:pathLst>
              </a:custGeom>
              <a:solidFill>
                <a:srgbClr val="29176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E5FAD16F-9061-4C03-BC97-EDAFEB9F2B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0" y="2755"/>
                <a:ext cx="2173" cy="526"/>
              </a:xfrm>
              <a:custGeom>
                <a:avLst/>
                <a:gdLst>
                  <a:gd name="T0" fmla="*/ 1926 w 2173"/>
                  <a:gd name="T1" fmla="*/ 360 h 526"/>
                  <a:gd name="T2" fmla="*/ 1891 w 2173"/>
                  <a:gd name="T3" fmla="*/ 352 h 526"/>
                  <a:gd name="T4" fmla="*/ 1867 w 2173"/>
                  <a:gd name="T5" fmla="*/ 342 h 526"/>
                  <a:gd name="T6" fmla="*/ 1828 w 2173"/>
                  <a:gd name="T7" fmla="*/ 332 h 526"/>
                  <a:gd name="T8" fmla="*/ 1807 w 2173"/>
                  <a:gd name="T9" fmla="*/ 316 h 526"/>
                  <a:gd name="T10" fmla="*/ 1788 w 2173"/>
                  <a:gd name="T11" fmla="*/ 290 h 526"/>
                  <a:gd name="T12" fmla="*/ 1783 w 2173"/>
                  <a:gd name="T13" fmla="*/ 254 h 526"/>
                  <a:gd name="T14" fmla="*/ 1797 w 2173"/>
                  <a:gd name="T15" fmla="*/ 233 h 526"/>
                  <a:gd name="T16" fmla="*/ 1819 w 2173"/>
                  <a:gd name="T17" fmla="*/ 199 h 526"/>
                  <a:gd name="T18" fmla="*/ 1838 w 2173"/>
                  <a:gd name="T19" fmla="*/ 189 h 526"/>
                  <a:gd name="T20" fmla="*/ 1869 w 2173"/>
                  <a:gd name="T21" fmla="*/ 184 h 526"/>
                  <a:gd name="T22" fmla="*/ 1895 w 2173"/>
                  <a:gd name="T23" fmla="*/ 161 h 526"/>
                  <a:gd name="T24" fmla="*/ 1936 w 2173"/>
                  <a:gd name="T25" fmla="*/ 155 h 526"/>
                  <a:gd name="T26" fmla="*/ 1984 w 2173"/>
                  <a:gd name="T27" fmla="*/ 163 h 526"/>
                  <a:gd name="T28" fmla="*/ 2036 w 2173"/>
                  <a:gd name="T29" fmla="*/ 155 h 526"/>
                  <a:gd name="T30" fmla="*/ 2060 w 2173"/>
                  <a:gd name="T31" fmla="*/ 166 h 526"/>
                  <a:gd name="T32" fmla="*/ 2091 w 2173"/>
                  <a:gd name="T33" fmla="*/ 184 h 526"/>
                  <a:gd name="T34" fmla="*/ 2122 w 2173"/>
                  <a:gd name="T35" fmla="*/ 205 h 526"/>
                  <a:gd name="T36" fmla="*/ 2144 w 2173"/>
                  <a:gd name="T37" fmla="*/ 220 h 526"/>
                  <a:gd name="T38" fmla="*/ 2154 w 2173"/>
                  <a:gd name="T39" fmla="*/ 233 h 526"/>
                  <a:gd name="T40" fmla="*/ 2149 w 2173"/>
                  <a:gd name="T41" fmla="*/ 272 h 526"/>
                  <a:gd name="T42" fmla="*/ 2149 w 2173"/>
                  <a:gd name="T43" fmla="*/ 298 h 526"/>
                  <a:gd name="T44" fmla="*/ 2130 w 2173"/>
                  <a:gd name="T45" fmla="*/ 316 h 526"/>
                  <a:gd name="T46" fmla="*/ 2108 w 2173"/>
                  <a:gd name="T47" fmla="*/ 342 h 526"/>
                  <a:gd name="T48" fmla="*/ 2070 w 2173"/>
                  <a:gd name="T49" fmla="*/ 347 h 526"/>
                  <a:gd name="T50" fmla="*/ 2044 w 2173"/>
                  <a:gd name="T51" fmla="*/ 365 h 526"/>
                  <a:gd name="T52" fmla="*/ 2005 w 2173"/>
                  <a:gd name="T53" fmla="*/ 363 h 526"/>
                  <a:gd name="T54" fmla="*/ 887 w 2173"/>
                  <a:gd name="T55" fmla="*/ 523 h 526"/>
                  <a:gd name="T56" fmla="*/ 858 w 2173"/>
                  <a:gd name="T57" fmla="*/ 516 h 526"/>
                  <a:gd name="T58" fmla="*/ 846 w 2173"/>
                  <a:gd name="T59" fmla="*/ 487 h 526"/>
                  <a:gd name="T60" fmla="*/ 846 w 2173"/>
                  <a:gd name="T61" fmla="*/ 456 h 526"/>
                  <a:gd name="T62" fmla="*/ 853 w 2173"/>
                  <a:gd name="T63" fmla="*/ 433 h 526"/>
                  <a:gd name="T64" fmla="*/ 884 w 2173"/>
                  <a:gd name="T65" fmla="*/ 433 h 526"/>
                  <a:gd name="T66" fmla="*/ 1513 w 2173"/>
                  <a:gd name="T67" fmla="*/ 399 h 526"/>
                  <a:gd name="T68" fmla="*/ 50 w 2173"/>
                  <a:gd name="T69" fmla="*/ 402 h 526"/>
                  <a:gd name="T70" fmla="*/ 17 w 2173"/>
                  <a:gd name="T71" fmla="*/ 386 h 526"/>
                  <a:gd name="T72" fmla="*/ 7 w 2173"/>
                  <a:gd name="T73" fmla="*/ 358 h 526"/>
                  <a:gd name="T74" fmla="*/ 5 w 2173"/>
                  <a:gd name="T75" fmla="*/ 313 h 526"/>
                  <a:gd name="T76" fmla="*/ 14 w 2173"/>
                  <a:gd name="T77" fmla="*/ 295 h 526"/>
                  <a:gd name="T78" fmla="*/ 43 w 2173"/>
                  <a:gd name="T79" fmla="*/ 290 h 526"/>
                  <a:gd name="T80" fmla="*/ 86 w 2173"/>
                  <a:gd name="T81" fmla="*/ 275 h 526"/>
                  <a:gd name="T82" fmla="*/ 65 w 2173"/>
                  <a:gd name="T83" fmla="*/ 241 h 526"/>
                  <a:gd name="T84" fmla="*/ 22 w 2173"/>
                  <a:gd name="T85" fmla="*/ 238 h 526"/>
                  <a:gd name="T86" fmla="*/ 2 w 2173"/>
                  <a:gd name="T87" fmla="*/ 215 h 526"/>
                  <a:gd name="T88" fmla="*/ 0 w 2173"/>
                  <a:gd name="T89" fmla="*/ 179 h 526"/>
                  <a:gd name="T90" fmla="*/ 19 w 2173"/>
                  <a:gd name="T91" fmla="*/ 155 h 526"/>
                  <a:gd name="T92" fmla="*/ 36 w 2173"/>
                  <a:gd name="T93" fmla="*/ 142 h 526"/>
                  <a:gd name="T94" fmla="*/ 65 w 2173"/>
                  <a:gd name="T95" fmla="*/ 135 h 526"/>
                  <a:gd name="T96" fmla="*/ 899 w 2173"/>
                  <a:gd name="T97" fmla="*/ 109 h 526"/>
                  <a:gd name="T98" fmla="*/ 868 w 2173"/>
                  <a:gd name="T99" fmla="*/ 101 h 526"/>
                  <a:gd name="T100" fmla="*/ 849 w 2173"/>
                  <a:gd name="T101" fmla="*/ 78 h 526"/>
                  <a:gd name="T102" fmla="*/ 834 w 2173"/>
                  <a:gd name="T103" fmla="*/ 52 h 526"/>
                  <a:gd name="T104" fmla="*/ 844 w 2173"/>
                  <a:gd name="T105" fmla="*/ 23 h 526"/>
                  <a:gd name="T106" fmla="*/ 875 w 2173"/>
                  <a:gd name="T107" fmla="*/ 13 h 526"/>
                  <a:gd name="T108" fmla="*/ 920 w 2173"/>
                  <a:gd name="T109" fmla="*/ 0 h 526"/>
                  <a:gd name="T110" fmla="*/ 1661 w 2173"/>
                  <a:gd name="T111" fmla="*/ 8 h 526"/>
                  <a:gd name="T112" fmla="*/ 1716 w 2173"/>
                  <a:gd name="T113" fmla="*/ 31 h 526"/>
                  <a:gd name="T114" fmla="*/ 1757 w 2173"/>
                  <a:gd name="T115" fmla="*/ 59 h 526"/>
                  <a:gd name="T116" fmla="*/ 1762 w 2173"/>
                  <a:gd name="T117" fmla="*/ 114 h 526"/>
                  <a:gd name="T118" fmla="*/ 1762 w 2173"/>
                  <a:gd name="T119" fmla="*/ 435 h 526"/>
                  <a:gd name="T120" fmla="*/ 1745 w 2173"/>
                  <a:gd name="T121" fmla="*/ 482 h 526"/>
                  <a:gd name="T122" fmla="*/ 1704 w 2173"/>
                  <a:gd name="T123" fmla="*/ 505 h 526"/>
                  <a:gd name="T124" fmla="*/ 1652 w 2173"/>
                  <a:gd name="T125" fmla="*/ 510 h 5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73"/>
                  <a:gd name="T190" fmla="*/ 0 h 526"/>
                  <a:gd name="T191" fmla="*/ 2173 w 2173"/>
                  <a:gd name="T192" fmla="*/ 526 h 5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73" h="526">
                    <a:moveTo>
                      <a:pt x="1979" y="373"/>
                    </a:moveTo>
                    <a:lnTo>
                      <a:pt x="1974" y="373"/>
                    </a:lnTo>
                    <a:lnTo>
                      <a:pt x="1974" y="363"/>
                    </a:lnTo>
                    <a:lnTo>
                      <a:pt x="1979" y="363"/>
                    </a:lnTo>
                    <a:lnTo>
                      <a:pt x="1979" y="373"/>
                    </a:lnTo>
                    <a:close/>
                    <a:moveTo>
                      <a:pt x="1974" y="373"/>
                    </a:moveTo>
                    <a:lnTo>
                      <a:pt x="1969" y="373"/>
                    </a:lnTo>
                    <a:lnTo>
                      <a:pt x="1969" y="363"/>
                    </a:lnTo>
                    <a:lnTo>
                      <a:pt x="1974" y="363"/>
                    </a:lnTo>
                    <a:lnTo>
                      <a:pt x="1974" y="373"/>
                    </a:lnTo>
                    <a:close/>
                    <a:moveTo>
                      <a:pt x="1969" y="373"/>
                    </a:moveTo>
                    <a:lnTo>
                      <a:pt x="1965" y="373"/>
                    </a:lnTo>
                    <a:lnTo>
                      <a:pt x="1965" y="363"/>
                    </a:lnTo>
                    <a:lnTo>
                      <a:pt x="1969" y="363"/>
                    </a:lnTo>
                    <a:lnTo>
                      <a:pt x="1969" y="373"/>
                    </a:lnTo>
                    <a:close/>
                    <a:moveTo>
                      <a:pt x="1965" y="373"/>
                    </a:moveTo>
                    <a:lnTo>
                      <a:pt x="1960" y="373"/>
                    </a:lnTo>
                    <a:lnTo>
                      <a:pt x="1960" y="363"/>
                    </a:lnTo>
                    <a:lnTo>
                      <a:pt x="1965" y="363"/>
                    </a:lnTo>
                    <a:lnTo>
                      <a:pt x="1965" y="373"/>
                    </a:lnTo>
                    <a:close/>
                    <a:moveTo>
                      <a:pt x="1960" y="373"/>
                    </a:moveTo>
                    <a:lnTo>
                      <a:pt x="1958" y="373"/>
                    </a:lnTo>
                    <a:lnTo>
                      <a:pt x="1958" y="363"/>
                    </a:lnTo>
                    <a:lnTo>
                      <a:pt x="1960" y="363"/>
                    </a:lnTo>
                    <a:lnTo>
                      <a:pt x="1960" y="373"/>
                    </a:lnTo>
                    <a:close/>
                    <a:moveTo>
                      <a:pt x="1958" y="373"/>
                    </a:moveTo>
                    <a:lnTo>
                      <a:pt x="1953" y="373"/>
                    </a:lnTo>
                    <a:lnTo>
                      <a:pt x="1953" y="363"/>
                    </a:lnTo>
                    <a:lnTo>
                      <a:pt x="1958" y="363"/>
                    </a:lnTo>
                    <a:lnTo>
                      <a:pt x="1958" y="373"/>
                    </a:lnTo>
                    <a:close/>
                    <a:moveTo>
                      <a:pt x="1953" y="373"/>
                    </a:moveTo>
                    <a:lnTo>
                      <a:pt x="1948" y="373"/>
                    </a:lnTo>
                    <a:lnTo>
                      <a:pt x="1948" y="363"/>
                    </a:lnTo>
                    <a:lnTo>
                      <a:pt x="1953" y="363"/>
                    </a:lnTo>
                    <a:lnTo>
                      <a:pt x="1953" y="373"/>
                    </a:lnTo>
                    <a:close/>
                    <a:moveTo>
                      <a:pt x="1948" y="373"/>
                    </a:moveTo>
                    <a:lnTo>
                      <a:pt x="1943" y="373"/>
                    </a:lnTo>
                    <a:lnTo>
                      <a:pt x="1943" y="363"/>
                    </a:lnTo>
                    <a:lnTo>
                      <a:pt x="1948" y="363"/>
                    </a:lnTo>
                    <a:lnTo>
                      <a:pt x="1948" y="373"/>
                    </a:lnTo>
                    <a:close/>
                    <a:moveTo>
                      <a:pt x="1943" y="373"/>
                    </a:moveTo>
                    <a:lnTo>
                      <a:pt x="1943" y="373"/>
                    </a:lnTo>
                    <a:lnTo>
                      <a:pt x="1941" y="373"/>
                    </a:lnTo>
                    <a:lnTo>
                      <a:pt x="1943" y="368"/>
                    </a:lnTo>
                    <a:lnTo>
                      <a:pt x="1943" y="373"/>
                    </a:lnTo>
                    <a:close/>
                    <a:moveTo>
                      <a:pt x="1941" y="373"/>
                    </a:moveTo>
                    <a:lnTo>
                      <a:pt x="1936" y="368"/>
                    </a:lnTo>
                    <a:lnTo>
                      <a:pt x="1943" y="360"/>
                    </a:lnTo>
                    <a:lnTo>
                      <a:pt x="1948" y="363"/>
                    </a:lnTo>
                    <a:lnTo>
                      <a:pt x="1941" y="373"/>
                    </a:lnTo>
                    <a:close/>
                    <a:moveTo>
                      <a:pt x="1941" y="360"/>
                    </a:moveTo>
                    <a:lnTo>
                      <a:pt x="1941" y="360"/>
                    </a:lnTo>
                    <a:lnTo>
                      <a:pt x="1943" y="360"/>
                    </a:lnTo>
                    <a:lnTo>
                      <a:pt x="1941" y="365"/>
                    </a:lnTo>
                    <a:lnTo>
                      <a:pt x="1941" y="360"/>
                    </a:lnTo>
                    <a:close/>
                    <a:moveTo>
                      <a:pt x="1941" y="371"/>
                    </a:moveTo>
                    <a:lnTo>
                      <a:pt x="1936" y="371"/>
                    </a:lnTo>
                    <a:lnTo>
                      <a:pt x="1936" y="360"/>
                    </a:lnTo>
                    <a:lnTo>
                      <a:pt x="1941" y="360"/>
                    </a:lnTo>
                    <a:lnTo>
                      <a:pt x="1941" y="371"/>
                    </a:lnTo>
                    <a:close/>
                    <a:moveTo>
                      <a:pt x="1936" y="371"/>
                    </a:moveTo>
                    <a:lnTo>
                      <a:pt x="1931" y="371"/>
                    </a:lnTo>
                    <a:lnTo>
                      <a:pt x="1931" y="360"/>
                    </a:lnTo>
                    <a:lnTo>
                      <a:pt x="1936" y="360"/>
                    </a:lnTo>
                    <a:lnTo>
                      <a:pt x="1936" y="371"/>
                    </a:lnTo>
                    <a:close/>
                    <a:moveTo>
                      <a:pt x="1931" y="371"/>
                    </a:moveTo>
                    <a:lnTo>
                      <a:pt x="1926" y="371"/>
                    </a:lnTo>
                    <a:lnTo>
                      <a:pt x="1926" y="360"/>
                    </a:lnTo>
                    <a:lnTo>
                      <a:pt x="1931" y="360"/>
                    </a:lnTo>
                    <a:lnTo>
                      <a:pt x="1931" y="371"/>
                    </a:lnTo>
                    <a:close/>
                    <a:moveTo>
                      <a:pt x="1926" y="371"/>
                    </a:moveTo>
                    <a:lnTo>
                      <a:pt x="1922" y="371"/>
                    </a:lnTo>
                    <a:lnTo>
                      <a:pt x="1922" y="360"/>
                    </a:lnTo>
                    <a:lnTo>
                      <a:pt x="1926" y="360"/>
                    </a:lnTo>
                    <a:lnTo>
                      <a:pt x="1926" y="371"/>
                    </a:lnTo>
                    <a:close/>
                    <a:moveTo>
                      <a:pt x="1922" y="371"/>
                    </a:moveTo>
                    <a:lnTo>
                      <a:pt x="1919" y="371"/>
                    </a:lnTo>
                    <a:lnTo>
                      <a:pt x="1919" y="368"/>
                    </a:lnTo>
                    <a:lnTo>
                      <a:pt x="1922" y="365"/>
                    </a:lnTo>
                    <a:lnTo>
                      <a:pt x="1922" y="371"/>
                    </a:lnTo>
                    <a:close/>
                    <a:moveTo>
                      <a:pt x="1919" y="368"/>
                    </a:moveTo>
                    <a:lnTo>
                      <a:pt x="1915" y="365"/>
                    </a:lnTo>
                    <a:lnTo>
                      <a:pt x="1919" y="358"/>
                    </a:lnTo>
                    <a:lnTo>
                      <a:pt x="1924" y="360"/>
                    </a:lnTo>
                    <a:lnTo>
                      <a:pt x="1919" y="368"/>
                    </a:lnTo>
                    <a:close/>
                    <a:moveTo>
                      <a:pt x="1917" y="358"/>
                    </a:moveTo>
                    <a:lnTo>
                      <a:pt x="1919" y="358"/>
                    </a:lnTo>
                    <a:lnTo>
                      <a:pt x="1917" y="363"/>
                    </a:lnTo>
                    <a:lnTo>
                      <a:pt x="1917" y="358"/>
                    </a:lnTo>
                    <a:close/>
                    <a:moveTo>
                      <a:pt x="1917" y="365"/>
                    </a:moveTo>
                    <a:lnTo>
                      <a:pt x="1915" y="365"/>
                    </a:lnTo>
                    <a:lnTo>
                      <a:pt x="1915" y="358"/>
                    </a:lnTo>
                    <a:lnTo>
                      <a:pt x="1917" y="358"/>
                    </a:lnTo>
                    <a:lnTo>
                      <a:pt x="1917" y="365"/>
                    </a:lnTo>
                    <a:close/>
                    <a:moveTo>
                      <a:pt x="1915" y="365"/>
                    </a:moveTo>
                    <a:lnTo>
                      <a:pt x="1910" y="365"/>
                    </a:lnTo>
                    <a:lnTo>
                      <a:pt x="1910" y="358"/>
                    </a:lnTo>
                    <a:lnTo>
                      <a:pt x="1915" y="358"/>
                    </a:lnTo>
                    <a:lnTo>
                      <a:pt x="1915" y="365"/>
                    </a:lnTo>
                    <a:close/>
                    <a:moveTo>
                      <a:pt x="1910" y="365"/>
                    </a:moveTo>
                    <a:lnTo>
                      <a:pt x="1907" y="365"/>
                    </a:lnTo>
                    <a:lnTo>
                      <a:pt x="1910" y="363"/>
                    </a:lnTo>
                    <a:lnTo>
                      <a:pt x="1910" y="365"/>
                    </a:lnTo>
                    <a:close/>
                    <a:moveTo>
                      <a:pt x="1907" y="365"/>
                    </a:moveTo>
                    <a:lnTo>
                      <a:pt x="1903" y="363"/>
                    </a:lnTo>
                    <a:lnTo>
                      <a:pt x="1907" y="355"/>
                    </a:lnTo>
                    <a:lnTo>
                      <a:pt x="1912" y="358"/>
                    </a:lnTo>
                    <a:lnTo>
                      <a:pt x="1907" y="365"/>
                    </a:lnTo>
                    <a:close/>
                    <a:moveTo>
                      <a:pt x="1905" y="352"/>
                    </a:moveTo>
                    <a:lnTo>
                      <a:pt x="1907" y="352"/>
                    </a:lnTo>
                    <a:lnTo>
                      <a:pt x="1907" y="355"/>
                    </a:lnTo>
                    <a:lnTo>
                      <a:pt x="1905" y="358"/>
                    </a:lnTo>
                    <a:lnTo>
                      <a:pt x="1905" y="352"/>
                    </a:lnTo>
                    <a:close/>
                    <a:moveTo>
                      <a:pt x="1905" y="363"/>
                    </a:moveTo>
                    <a:lnTo>
                      <a:pt x="1900" y="363"/>
                    </a:lnTo>
                    <a:lnTo>
                      <a:pt x="1900" y="352"/>
                    </a:lnTo>
                    <a:lnTo>
                      <a:pt x="1905" y="352"/>
                    </a:lnTo>
                    <a:lnTo>
                      <a:pt x="1905" y="363"/>
                    </a:lnTo>
                    <a:close/>
                    <a:moveTo>
                      <a:pt x="1900" y="363"/>
                    </a:moveTo>
                    <a:lnTo>
                      <a:pt x="1895" y="363"/>
                    </a:lnTo>
                    <a:lnTo>
                      <a:pt x="1895" y="352"/>
                    </a:lnTo>
                    <a:lnTo>
                      <a:pt x="1900" y="352"/>
                    </a:lnTo>
                    <a:lnTo>
                      <a:pt x="1900" y="363"/>
                    </a:lnTo>
                    <a:close/>
                    <a:moveTo>
                      <a:pt x="1895" y="363"/>
                    </a:moveTo>
                    <a:lnTo>
                      <a:pt x="1895" y="363"/>
                    </a:lnTo>
                    <a:lnTo>
                      <a:pt x="1895" y="358"/>
                    </a:lnTo>
                    <a:lnTo>
                      <a:pt x="1895" y="363"/>
                    </a:lnTo>
                    <a:close/>
                    <a:moveTo>
                      <a:pt x="1895" y="363"/>
                    </a:moveTo>
                    <a:lnTo>
                      <a:pt x="1891" y="360"/>
                    </a:lnTo>
                    <a:lnTo>
                      <a:pt x="1893" y="352"/>
                    </a:lnTo>
                    <a:lnTo>
                      <a:pt x="1898" y="352"/>
                    </a:lnTo>
                    <a:lnTo>
                      <a:pt x="1895" y="363"/>
                    </a:lnTo>
                    <a:close/>
                    <a:moveTo>
                      <a:pt x="1891" y="352"/>
                    </a:moveTo>
                    <a:lnTo>
                      <a:pt x="1893" y="352"/>
                    </a:lnTo>
                    <a:lnTo>
                      <a:pt x="1891" y="358"/>
                    </a:lnTo>
                    <a:lnTo>
                      <a:pt x="1891" y="352"/>
                    </a:lnTo>
                    <a:close/>
                    <a:moveTo>
                      <a:pt x="1891" y="363"/>
                    </a:moveTo>
                    <a:lnTo>
                      <a:pt x="1886" y="363"/>
                    </a:lnTo>
                    <a:lnTo>
                      <a:pt x="1886" y="352"/>
                    </a:lnTo>
                    <a:lnTo>
                      <a:pt x="1891" y="352"/>
                    </a:lnTo>
                    <a:lnTo>
                      <a:pt x="1891" y="363"/>
                    </a:lnTo>
                    <a:close/>
                    <a:moveTo>
                      <a:pt x="1886" y="363"/>
                    </a:moveTo>
                    <a:lnTo>
                      <a:pt x="1886" y="363"/>
                    </a:lnTo>
                    <a:lnTo>
                      <a:pt x="1883" y="360"/>
                    </a:lnTo>
                    <a:lnTo>
                      <a:pt x="1886" y="358"/>
                    </a:lnTo>
                    <a:lnTo>
                      <a:pt x="1886" y="363"/>
                    </a:lnTo>
                    <a:close/>
                    <a:moveTo>
                      <a:pt x="1883" y="360"/>
                    </a:moveTo>
                    <a:lnTo>
                      <a:pt x="1879" y="358"/>
                    </a:lnTo>
                    <a:lnTo>
                      <a:pt x="1886" y="350"/>
                    </a:lnTo>
                    <a:lnTo>
                      <a:pt x="1888" y="352"/>
                    </a:lnTo>
                    <a:lnTo>
                      <a:pt x="1883" y="360"/>
                    </a:lnTo>
                    <a:close/>
                    <a:moveTo>
                      <a:pt x="1881" y="347"/>
                    </a:moveTo>
                    <a:lnTo>
                      <a:pt x="1883" y="347"/>
                    </a:lnTo>
                    <a:lnTo>
                      <a:pt x="1886" y="350"/>
                    </a:lnTo>
                    <a:lnTo>
                      <a:pt x="1881" y="352"/>
                    </a:lnTo>
                    <a:lnTo>
                      <a:pt x="1881" y="347"/>
                    </a:lnTo>
                    <a:close/>
                    <a:moveTo>
                      <a:pt x="1881" y="358"/>
                    </a:moveTo>
                    <a:lnTo>
                      <a:pt x="1879" y="358"/>
                    </a:lnTo>
                    <a:lnTo>
                      <a:pt x="1879" y="347"/>
                    </a:lnTo>
                    <a:lnTo>
                      <a:pt x="1881" y="347"/>
                    </a:lnTo>
                    <a:lnTo>
                      <a:pt x="1881" y="358"/>
                    </a:lnTo>
                    <a:close/>
                    <a:moveTo>
                      <a:pt x="1879" y="358"/>
                    </a:moveTo>
                    <a:lnTo>
                      <a:pt x="1879" y="358"/>
                    </a:lnTo>
                    <a:lnTo>
                      <a:pt x="1876" y="358"/>
                    </a:lnTo>
                    <a:lnTo>
                      <a:pt x="1879" y="352"/>
                    </a:lnTo>
                    <a:lnTo>
                      <a:pt x="1879" y="358"/>
                    </a:lnTo>
                    <a:close/>
                    <a:moveTo>
                      <a:pt x="1876" y="358"/>
                    </a:moveTo>
                    <a:lnTo>
                      <a:pt x="1871" y="355"/>
                    </a:lnTo>
                    <a:lnTo>
                      <a:pt x="1876" y="347"/>
                    </a:lnTo>
                    <a:lnTo>
                      <a:pt x="1881" y="350"/>
                    </a:lnTo>
                    <a:lnTo>
                      <a:pt x="1876" y="358"/>
                    </a:lnTo>
                    <a:close/>
                    <a:moveTo>
                      <a:pt x="1874" y="345"/>
                    </a:moveTo>
                    <a:lnTo>
                      <a:pt x="1876" y="345"/>
                    </a:lnTo>
                    <a:lnTo>
                      <a:pt x="1876" y="347"/>
                    </a:lnTo>
                    <a:lnTo>
                      <a:pt x="1874" y="350"/>
                    </a:lnTo>
                    <a:lnTo>
                      <a:pt x="1874" y="345"/>
                    </a:lnTo>
                    <a:close/>
                    <a:moveTo>
                      <a:pt x="1874" y="355"/>
                    </a:moveTo>
                    <a:lnTo>
                      <a:pt x="1869" y="355"/>
                    </a:lnTo>
                    <a:lnTo>
                      <a:pt x="1869" y="345"/>
                    </a:lnTo>
                    <a:lnTo>
                      <a:pt x="1874" y="345"/>
                    </a:lnTo>
                    <a:lnTo>
                      <a:pt x="1874" y="355"/>
                    </a:lnTo>
                    <a:close/>
                    <a:moveTo>
                      <a:pt x="1869" y="355"/>
                    </a:moveTo>
                    <a:lnTo>
                      <a:pt x="1869" y="355"/>
                    </a:lnTo>
                    <a:lnTo>
                      <a:pt x="1867" y="355"/>
                    </a:lnTo>
                    <a:lnTo>
                      <a:pt x="1869" y="350"/>
                    </a:lnTo>
                    <a:lnTo>
                      <a:pt x="1869" y="355"/>
                    </a:lnTo>
                    <a:close/>
                    <a:moveTo>
                      <a:pt x="1867" y="355"/>
                    </a:moveTo>
                    <a:lnTo>
                      <a:pt x="1862" y="350"/>
                    </a:lnTo>
                    <a:lnTo>
                      <a:pt x="1869" y="342"/>
                    </a:lnTo>
                    <a:lnTo>
                      <a:pt x="1871" y="347"/>
                    </a:lnTo>
                    <a:lnTo>
                      <a:pt x="1867" y="355"/>
                    </a:lnTo>
                    <a:close/>
                    <a:moveTo>
                      <a:pt x="1867" y="342"/>
                    </a:moveTo>
                    <a:lnTo>
                      <a:pt x="1867" y="342"/>
                    </a:lnTo>
                    <a:lnTo>
                      <a:pt x="1869" y="342"/>
                    </a:lnTo>
                    <a:lnTo>
                      <a:pt x="1867" y="347"/>
                    </a:lnTo>
                    <a:lnTo>
                      <a:pt x="1867" y="342"/>
                    </a:lnTo>
                    <a:close/>
                    <a:moveTo>
                      <a:pt x="1867" y="352"/>
                    </a:moveTo>
                    <a:lnTo>
                      <a:pt x="1862" y="352"/>
                    </a:lnTo>
                    <a:lnTo>
                      <a:pt x="1862" y="342"/>
                    </a:lnTo>
                    <a:lnTo>
                      <a:pt x="1867" y="342"/>
                    </a:lnTo>
                    <a:lnTo>
                      <a:pt x="1867" y="352"/>
                    </a:lnTo>
                    <a:close/>
                    <a:moveTo>
                      <a:pt x="1862" y="352"/>
                    </a:moveTo>
                    <a:lnTo>
                      <a:pt x="1860" y="352"/>
                    </a:lnTo>
                    <a:lnTo>
                      <a:pt x="1860" y="350"/>
                    </a:lnTo>
                    <a:lnTo>
                      <a:pt x="1862" y="347"/>
                    </a:lnTo>
                    <a:lnTo>
                      <a:pt x="1862" y="352"/>
                    </a:lnTo>
                    <a:close/>
                    <a:moveTo>
                      <a:pt x="1860" y="350"/>
                    </a:moveTo>
                    <a:lnTo>
                      <a:pt x="1855" y="347"/>
                    </a:lnTo>
                    <a:lnTo>
                      <a:pt x="1860" y="339"/>
                    </a:lnTo>
                    <a:lnTo>
                      <a:pt x="1864" y="342"/>
                    </a:lnTo>
                    <a:lnTo>
                      <a:pt x="1860" y="350"/>
                    </a:lnTo>
                    <a:close/>
                    <a:moveTo>
                      <a:pt x="1855" y="347"/>
                    </a:moveTo>
                    <a:lnTo>
                      <a:pt x="1855" y="347"/>
                    </a:lnTo>
                    <a:lnTo>
                      <a:pt x="1857" y="345"/>
                    </a:lnTo>
                    <a:lnTo>
                      <a:pt x="1855" y="347"/>
                    </a:lnTo>
                    <a:close/>
                    <a:moveTo>
                      <a:pt x="1855" y="347"/>
                    </a:moveTo>
                    <a:lnTo>
                      <a:pt x="1850" y="345"/>
                    </a:lnTo>
                    <a:lnTo>
                      <a:pt x="1855" y="337"/>
                    </a:lnTo>
                    <a:lnTo>
                      <a:pt x="1860" y="339"/>
                    </a:lnTo>
                    <a:lnTo>
                      <a:pt x="1855" y="347"/>
                    </a:lnTo>
                    <a:close/>
                    <a:moveTo>
                      <a:pt x="1855" y="337"/>
                    </a:moveTo>
                    <a:lnTo>
                      <a:pt x="1855" y="337"/>
                    </a:lnTo>
                    <a:lnTo>
                      <a:pt x="1852" y="339"/>
                    </a:lnTo>
                    <a:lnTo>
                      <a:pt x="1855" y="337"/>
                    </a:lnTo>
                    <a:close/>
                    <a:moveTo>
                      <a:pt x="1850" y="345"/>
                    </a:moveTo>
                    <a:lnTo>
                      <a:pt x="1845" y="342"/>
                    </a:lnTo>
                    <a:lnTo>
                      <a:pt x="1850" y="332"/>
                    </a:lnTo>
                    <a:lnTo>
                      <a:pt x="1855" y="337"/>
                    </a:lnTo>
                    <a:lnTo>
                      <a:pt x="1850" y="345"/>
                    </a:lnTo>
                    <a:close/>
                    <a:moveTo>
                      <a:pt x="1848" y="332"/>
                    </a:moveTo>
                    <a:lnTo>
                      <a:pt x="1848" y="332"/>
                    </a:lnTo>
                    <a:lnTo>
                      <a:pt x="1850" y="332"/>
                    </a:lnTo>
                    <a:lnTo>
                      <a:pt x="1848" y="337"/>
                    </a:lnTo>
                    <a:lnTo>
                      <a:pt x="1848" y="332"/>
                    </a:lnTo>
                    <a:close/>
                    <a:moveTo>
                      <a:pt x="1848" y="342"/>
                    </a:moveTo>
                    <a:lnTo>
                      <a:pt x="1845" y="342"/>
                    </a:lnTo>
                    <a:lnTo>
                      <a:pt x="1845" y="332"/>
                    </a:lnTo>
                    <a:lnTo>
                      <a:pt x="1848" y="332"/>
                    </a:lnTo>
                    <a:lnTo>
                      <a:pt x="1848" y="342"/>
                    </a:lnTo>
                    <a:close/>
                    <a:moveTo>
                      <a:pt x="1845" y="342"/>
                    </a:moveTo>
                    <a:lnTo>
                      <a:pt x="1843" y="342"/>
                    </a:lnTo>
                    <a:lnTo>
                      <a:pt x="1845" y="337"/>
                    </a:lnTo>
                    <a:lnTo>
                      <a:pt x="1845" y="342"/>
                    </a:lnTo>
                    <a:close/>
                    <a:moveTo>
                      <a:pt x="1843" y="342"/>
                    </a:moveTo>
                    <a:lnTo>
                      <a:pt x="1838" y="337"/>
                    </a:lnTo>
                    <a:lnTo>
                      <a:pt x="1843" y="329"/>
                    </a:lnTo>
                    <a:lnTo>
                      <a:pt x="1848" y="332"/>
                    </a:lnTo>
                    <a:lnTo>
                      <a:pt x="1843" y="342"/>
                    </a:lnTo>
                    <a:close/>
                    <a:moveTo>
                      <a:pt x="1838" y="337"/>
                    </a:moveTo>
                    <a:lnTo>
                      <a:pt x="1838" y="337"/>
                    </a:lnTo>
                    <a:lnTo>
                      <a:pt x="1840" y="334"/>
                    </a:lnTo>
                    <a:lnTo>
                      <a:pt x="1838" y="337"/>
                    </a:lnTo>
                    <a:close/>
                    <a:moveTo>
                      <a:pt x="1838" y="337"/>
                    </a:moveTo>
                    <a:lnTo>
                      <a:pt x="1833" y="334"/>
                    </a:lnTo>
                    <a:lnTo>
                      <a:pt x="1838" y="326"/>
                    </a:lnTo>
                    <a:lnTo>
                      <a:pt x="1843" y="329"/>
                    </a:lnTo>
                    <a:lnTo>
                      <a:pt x="1838" y="337"/>
                    </a:lnTo>
                    <a:close/>
                    <a:moveTo>
                      <a:pt x="1838" y="326"/>
                    </a:moveTo>
                    <a:lnTo>
                      <a:pt x="1838" y="326"/>
                    </a:lnTo>
                    <a:lnTo>
                      <a:pt x="1836" y="332"/>
                    </a:lnTo>
                    <a:lnTo>
                      <a:pt x="1838" y="326"/>
                    </a:lnTo>
                    <a:close/>
                    <a:moveTo>
                      <a:pt x="1833" y="334"/>
                    </a:moveTo>
                    <a:lnTo>
                      <a:pt x="1828" y="332"/>
                    </a:lnTo>
                    <a:lnTo>
                      <a:pt x="1833" y="324"/>
                    </a:lnTo>
                    <a:lnTo>
                      <a:pt x="1838" y="326"/>
                    </a:lnTo>
                    <a:lnTo>
                      <a:pt x="1833" y="334"/>
                    </a:lnTo>
                    <a:close/>
                    <a:moveTo>
                      <a:pt x="1828" y="332"/>
                    </a:moveTo>
                    <a:lnTo>
                      <a:pt x="1828" y="332"/>
                    </a:lnTo>
                    <a:lnTo>
                      <a:pt x="1831" y="326"/>
                    </a:lnTo>
                    <a:lnTo>
                      <a:pt x="1828" y="332"/>
                    </a:lnTo>
                    <a:close/>
                    <a:moveTo>
                      <a:pt x="1828" y="332"/>
                    </a:moveTo>
                    <a:lnTo>
                      <a:pt x="1824" y="329"/>
                    </a:lnTo>
                    <a:lnTo>
                      <a:pt x="1828" y="319"/>
                    </a:lnTo>
                    <a:lnTo>
                      <a:pt x="1833" y="324"/>
                    </a:lnTo>
                    <a:lnTo>
                      <a:pt x="1828" y="332"/>
                    </a:lnTo>
                    <a:close/>
                    <a:moveTo>
                      <a:pt x="1826" y="319"/>
                    </a:moveTo>
                    <a:lnTo>
                      <a:pt x="1828" y="319"/>
                    </a:lnTo>
                    <a:lnTo>
                      <a:pt x="1826" y="324"/>
                    </a:lnTo>
                    <a:lnTo>
                      <a:pt x="1826" y="319"/>
                    </a:lnTo>
                    <a:close/>
                    <a:moveTo>
                      <a:pt x="1826" y="329"/>
                    </a:moveTo>
                    <a:lnTo>
                      <a:pt x="1821" y="329"/>
                    </a:lnTo>
                    <a:lnTo>
                      <a:pt x="1821" y="319"/>
                    </a:lnTo>
                    <a:lnTo>
                      <a:pt x="1826" y="319"/>
                    </a:lnTo>
                    <a:lnTo>
                      <a:pt x="1826" y="329"/>
                    </a:lnTo>
                    <a:close/>
                    <a:moveTo>
                      <a:pt x="1821" y="329"/>
                    </a:moveTo>
                    <a:lnTo>
                      <a:pt x="1817" y="329"/>
                    </a:lnTo>
                    <a:lnTo>
                      <a:pt x="1817" y="324"/>
                    </a:lnTo>
                    <a:lnTo>
                      <a:pt x="1821" y="324"/>
                    </a:lnTo>
                    <a:lnTo>
                      <a:pt x="1821" y="329"/>
                    </a:lnTo>
                    <a:close/>
                    <a:moveTo>
                      <a:pt x="1817" y="324"/>
                    </a:moveTo>
                    <a:lnTo>
                      <a:pt x="1817" y="321"/>
                    </a:lnTo>
                    <a:lnTo>
                      <a:pt x="1826" y="321"/>
                    </a:lnTo>
                    <a:lnTo>
                      <a:pt x="1826" y="324"/>
                    </a:lnTo>
                    <a:lnTo>
                      <a:pt x="1817" y="324"/>
                    </a:lnTo>
                    <a:close/>
                    <a:moveTo>
                      <a:pt x="1824" y="316"/>
                    </a:moveTo>
                    <a:lnTo>
                      <a:pt x="1826" y="319"/>
                    </a:lnTo>
                    <a:lnTo>
                      <a:pt x="1826" y="321"/>
                    </a:lnTo>
                    <a:lnTo>
                      <a:pt x="1821" y="321"/>
                    </a:lnTo>
                    <a:lnTo>
                      <a:pt x="1824" y="316"/>
                    </a:lnTo>
                    <a:close/>
                    <a:moveTo>
                      <a:pt x="1819" y="324"/>
                    </a:moveTo>
                    <a:lnTo>
                      <a:pt x="1814" y="321"/>
                    </a:lnTo>
                    <a:lnTo>
                      <a:pt x="1819" y="313"/>
                    </a:lnTo>
                    <a:lnTo>
                      <a:pt x="1824" y="316"/>
                    </a:lnTo>
                    <a:lnTo>
                      <a:pt x="1819" y="324"/>
                    </a:lnTo>
                    <a:close/>
                    <a:moveTo>
                      <a:pt x="1819" y="313"/>
                    </a:moveTo>
                    <a:lnTo>
                      <a:pt x="1819" y="313"/>
                    </a:lnTo>
                    <a:lnTo>
                      <a:pt x="1817" y="316"/>
                    </a:lnTo>
                    <a:lnTo>
                      <a:pt x="1819" y="313"/>
                    </a:lnTo>
                    <a:close/>
                    <a:moveTo>
                      <a:pt x="1817" y="321"/>
                    </a:moveTo>
                    <a:lnTo>
                      <a:pt x="1812" y="321"/>
                    </a:lnTo>
                    <a:lnTo>
                      <a:pt x="1814" y="311"/>
                    </a:lnTo>
                    <a:lnTo>
                      <a:pt x="1819" y="313"/>
                    </a:lnTo>
                    <a:lnTo>
                      <a:pt x="1817" y="321"/>
                    </a:lnTo>
                    <a:close/>
                    <a:moveTo>
                      <a:pt x="1812" y="321"/>
                    </a:moveTo>
                    <a:lnTo>
                      <a:pt x="1809" y="319"/>
                    </a:lnTo>
                    <a:lnTo>
                      <a:pt x="1812" y="316"/>
                    </a:lnTo>
                    <a:lnTo>
                      <a:pt x="1812" y="321"/>
                    </a:lnTo>
                    <a:close/>
                    <a:moveTo>
                      <a:pt x="1809" y="319"/>
                    </a:moveTo>
                    <a:lnTo>
                      <a:pt x="1807" y="316"/>
                    </a:lnTo>
                    <a:lnTo>
                      <a:pt x="1812" y="308"/>
                    </a:lnTo>
                    <a:lnTo>
                      <a:pt x="1817" y="311"/>
                    </a:lnTo>
                    <a:lnTo>
                      <a:pt x="1809" y="319"/>
                    </a:lnTo>
                    <a:close/>
                    <a:moveTo>
                      <a:pt x="1812" y="308"/>
                    </a:moveTo>
                    <a:lnTo>
                      <a:pt x="1812" y="308"/>
                    </a:lnTo>
                    <a:lnTo>
                      <a:pt x="1809" y="313"/>
                    </a:lnTo>
                    <a:lnTo>
                      <a:pt x="1812" y="308"/>
                    </a:lnTo>
                    <a:close/>
                    <a:moveTo>
                      <a:pt x="1807" y="316"/>
                    </a:moveTo>
                    <a:lnTo>
                      <a:pt x="1802" y="313"/>
                    </a:lnTo>
                    <a:lnTo>
                      <a:pt x="1807" y="306"/>
                    </a:lnTo>
                    <a:lnTo>
                      <a:pt x="1812" y="308"/>
                    </a:lnTo>
                    <a:lnTo>
                      <a:pt x="1807" y="316"/>
                    </a:lnTo>
                    <a:close/>
                    <a:moveTo>
                      <a:pt x="1802" y="313"/>
                    </a:moveTo>
                    <a:lnTo>
                      <a:pt x="1800" y="311"/>
                    </a:lnTo>
                    <a:lnTo>
                      <a:pt x="1800" y="308"/>
                    </a:lnTo>
                    <a:lnTo>
                      <a:pt x="1805" y="308"/>
                    </a:lnTo>
                    <a:lnTo>
                      <a:pt x="1802" y="313"/>
                    </a:lnTo>
                    <a:close/>
                    <a:moveTo>
                      <a:pt x="1800" y="308"/>
                    </a:moveTo>
                    <a:lnTo>
                      <a:pt x="1800" y="306"/>
                    </a:lnTo>
                    <a:lnTo>
                      <a:pt x="1809" y="306"/>
                    </a:lnTo>
                    <a:lnTo>
                      <a:pt x="1809" y="308"/>
                    </a:lnTo>
                    <a:lnTo>
                      <a:pt x="1800" y="308"/>
                    </a:lnTo>
                    <a:close/>
                    <a:moveTo>
                      <a:pt x="1800" y="306"/>
                    </a:moveTo>
                    <a:lnTo>
                      <a:pt x="1800" y="303"/>
                    </a:lnTo>
                    <a:lnTo>
                      <a:pt x="1809" y="303"/>
                    </a:lnTo>
                    <a:lnTo>
                      <a:pt x="1809" y="306"/>
                    </a:lnTo>
                    <a:lnTo>
                      <a:pt x="1800" y="306"/>
                    </a:lnTo>
                    <a:close/>
                    <a:moveTo>
                      <a:pt x="1805" y="298"/>
                    </a:moveTo>
                    <a:lnTo>
                      <a:pt x="1809" y="298"/>
                    </a:lnTo>
                    <a:lnTo>
                      <a:pt x="1809" y="303"/>
                    </a:lnTo>
                    <a:lnTo>
                      <a:pt x="1805" y="303"/>
                    </a:lnTo>
                    <a:lnTo>
                      <a:pt x="1805" y="298"/>
                    </a:lnTo>
                    <a:close/>
                    <a:moveTo>
                      <a:pt x="1805" y="308"/>
                    </a:moveTo>
                    <a:lnTo>
                      <a:pt x="1800" y="308"/>
                    </a:lnTo>
                    <a:lnTo>
                      <a:pt x="1800" y="298"/>
                    </a:lnTo>
                    <a:lnTo>
                      <a:pt x="1805" y="298"/>
                    </a:lnTo>
                    <a:lnTo>
                      <a:pt x="1805" y="308"/>
                    </a:lnTo>
                    <a:close/>
                    <a:moveTo>
                      <a:pt x="1800" y="308"/>
                    </a:moveTo>
                    <a:lnTo>
                      <a:pt x="1795" y="308"/>
                    </a:lnTo>
                    <a:lnTo>
                      <a:pt x="1795" y="303"/>
                    </a:lnTo>
                    <a:lnTo>
                      <a:pt x="1800" y="303"/>
                    </a:lnTo>
                    <a:lnTo>
                      <a:pt x="1800" y="308"/>
                    </a:lnTo>
                    <a:close/>
                    <a:moveTo>
                      <a:pt x="1795" y="303"/>
                    </a:moveTo>
                    <a:lnTo>
                      <a:pt x="1795" y="298"/>
                    </a:lnTo>
                    <a:lnTo>
                      <a:pt x="1805" y="298"/>
                    </a:lnTo>
                    <a:lnTo>
                      <a:pt x="1805" y="303"/>
                    </a:lnTo>
                    <a:lnTo>
                      <a:pt x="1795" y="303"/>
                    </a:lnTo>
                    <a:close/>
                    <a:moveTo>
                      <a:pt x="1802" y="295"/>
                    </a:moveTo>
                    <a:lnTo>
                      <a:pt x="1805" y="295"/>
                    </a:lnTo>
                    <a:lnTo>
                      <a:pt x="1805" y="298"/>
                    </a:lnTo>
                    <a:lnTo>
                      <a:pt x="1800" y="298"/>
                    </a:lnTo>
                    <a:lnTo>
                      <a:pt x="1802" y="295"/>
                    </a:lnTo>
                    <a:close/>
                    <a:moveTo>
                      <a:pt x="1797" y="303"/>
                    </a:moveTo>
                    <a:lnTo>
                      <a:pt x="1793" y="301"/>
                    </a:lnTo>
                    <a:lnTo>
                      <a:pt x="1797" y="293"/>
                    </a:lnTo>
                    <a:lnTo>
                      <a:pt x="1802" y="295"/>
                    </a:lnTo>
                    <a:lnTo>
                      <a:pt x="1797" y="303"/>
                    </a:lnTo>
                    <a:close/>
                    <a:moveTo>
                      <a:pt x="1793" y="301"/>
                    </a:moveTo>
                    <a:lnTo>
                      <a:pt x="1790" y="298"/>
                    </a:lnTo>
                    <a:lnTo>
                      <a:pt x="1790" y="295"/>
                    </a:lnTo>
                    <a:lnTo>
                      <a:pt x="1795" y="295"/>
                    </a:lnTo>
                    <a:lnTo>
                      <a:pt x="1793" y="301"/>
                    </a:lnTo>
                    <a:close/>
                    <a:moveTo>
                      <a:pt x="1790" y="295"/>
                    </a:moveTo>
                    <a:lnTo>
                      <a:pt x="1790" y="293"/>
                    </a:lnTo>
                    <a:lnTo>
                      <a:pt x="1800" y="293"/>
                    </a:lnTo>
                    <a:lnTo>
                      <a:pt x="1800" y="295"/>
                    </a:lnTo>
                    <a:lnTo>
                      <a:pt x="1790" y="295"/>
                    </a:lnTo>
                    <a:close/>
                    <a:moveTo>
                      <a:pt x="1797" y="288"/>
                    </a:moveTo>
                    <a:lnTo>
                      <a:pt x="1800" y="290"/>
                    </a:lnTo>
                    <a:lnTo>
                      <a:pt x="1800" y="293"/>
                    </a:lnTo>
                    <a:lnTo>
                      <a:pt x="1795" y="293"/>
                    </a:lnTo>
                    <a:lnTo>
                      <a:pt x="1797" y="288"/>
                    </a:lnTo>
                    <a:close/>
                    <a:moveTo>
                      <a:pt x="1793" y="298"/>
                    </a:moveTo>
                    <a:lnTo>
                      <a:pt x="1788" y="293"/>
                    </a:lnTo>
                    <a:lnTo>
                      <a:pt x="1795" y="285"/>
                    </a:lnTo>
                    <a:lnTo>
                      <a:pt x="1797" y="288"/>
                    </a:lnTo>
                    <a:lnTo>
                      <a:pt x="1793" y="298"/>
                    </a:lnTo>
                    <a:close/>
                    <a:moveTo>
                      <a:pt x="1788" y="293"/>
                    </a:moveTo>
                    <a:lnTo>
                      <a:pt x="1788" y="293"/>
                    </a:lnTo>
                    <a:lnTo>
                      <a:pt x="1788" y="290"/>
                    </a:lnTo>
                    <a:lnTo>
                      <a:pt x="1790" y="290"/>
                    </a:lnTo>
                    <a:lnTo>
                      <a:pt x="1788" y="293"/>
                    </a:lnTo>
                    <a:close/>
                    <a:moveTo>
                      <a:pt x="1788" y="290"/>
                    </a:moveTo>
                    <a:lnTo>
                      <a:pt x="1788" y="285"/>
                    </a:lnTo>
                    <a:lnTo>
                      <a:pt x="1795" y="285"/>
                    </a:lnTo>
                    <a:lnTo>
                      <a:pt x="1795" y="290"/>
                    </a:lnTo>
                    <a:lnTo>
                      <a:pt x="1788" y="290"/>
                    </a:lnTo>
                    <a:close/>
                    <a:moveTo>
                      <a:pt x="1788" y="285"/>
                    </a:moveTo>
                    <a:lnTo>
                      <a:pt x="1788" y="282"/>
                    </a:lnTo>
                    <a:lnTo>
                      <a:pt x="1795" y="282"/>
                    </a:lnTo>
                    <a:lnTo>
                      <a:pt x="1795" y="285"/>
                    </a:lnTo>
                    <a:lnTo>
                      <a:pt x="1788" y="285"/>
                    </a:lnTo>
                    <a:close/>
                    <a:moveTo>
                      <a:pt x="1788" y="282"/>
                    </a:moveTo>
                    <a:lnTo>
                      <a:pt x="1788" y="280"/>
                    </a:lnTo>
                    <a:lnTo>
                      <a:pt x="1795" y="280"/>
                    </a:lnTo>
                    <a:lnTo>
                      <a:pt x="1795" y="282"/>
                    </a:lnTo>
                    <a:lnTo>
                      <a:pt x="1788" y="282"/>
                    </a:lnTo>
                    <a:close/>
                    <a:moveTo>
                      <a:pt x="1793" y="275"/>
                    </a:moveTo>
                    <a:lnTo>
                      <a:pt x="1795" y="275"/>
                    </a:lnTo>
                    <a:lnTo>
                      <a:pt x="1795" y="280"/>
                    </a:lnTo>
                    <a:lnTo>
                      <a:pt x="1790" y="280"/>
                    </a:lnTo>
                    <a:lnTo>
                      <a:pt x="1793" y="275"/>
                    </a:lnTo>
                    <a:close/>
                    <a:moveTo>
                      <a:pt x="1790" y="285"/>
                    </a:moveTo>
                    <a:lnTo>
                      <a:pt x="1785" y="282"/>
                    </a:lnTo>
                    <a:lnTo>
                      <a:pt x="1788" y="272"/>
                    </a:lnTo>
                    <a:lnTo>
                      <a:pt x="1793" y="275"/>
                    </a:lnTo>
                    <a:lnTo>
                      <a:pt x="1790" y="285"/>
                    </a:lnTo>
                    <a:close/>
                    <a:moveTo>
                      <a:pt x="1785" y="282"/>
                    </a:moveTo>
                    <a:lnTo>
                      <a:pt x="1783" y="282"/>
                    </a:lnTo>
                    <a:lnTo>
                      <a:pt x="1783" y="277"/>
                    </a:lnTo>
                    <a:lnTo>
                      <a:pt x="1788" y="277"/>
                    </a:lnTo>
                    <a:lnTo>
                      <a:pt x="1785" y="282"/>
                    </a:lnTo>
                    <a:close/>
                    <a:moveTo>
                      <a:pt x="1783" y="277"/>
                    </a:moveTo>
                    <a:lnTo>
                      <a:pt x="1783" y="275"/>
                    </a:lnTo>
                    <a:lnTo>
                      <a:pt x="1790" y="275"/>
                    </a:lnTo>
                    <a:lnTo>
                      <a:pt x="1790" y="277"/>
                    </a:lnTo>
                    <a:lnTo>
                      <a:pt x="1783" y="277"/>
                    </a:lnTo>
                    <a:close/>
                    <a:moveTo>
                      <a:pt x="1783" y="275"/>
                    </a:moveTo>
                    <a:lnTo>
                      <a:pt x="1783" y="272"/>
                    </a:lnTo>
                    <a:lnTo>
                      <a:pt x="1790" y="272"/>
                    </a:lnTo>
                    <a:lnTo>
                      <a:pt x="1790" y="275"/>
                    </a:lnTo>
                    <a:lnTo>
                      <a:pt x="1783" y="275"/>
                    </a:lnTo>
                    <a:close/>
                    <a:moveTo>
                      <a:pt x="1783" y="272"/>
                    </a:moveTo>
                    <a:lnTo>
                      <a:pt x="1783" y="267"/>
                    </a:lnTo>
                    <a:lnTo>
                      <a:pt x="1790" y="267"/>
                    </a:lnTo>
                    <a:lnTo>
                      <a:pt x="1790" y="272"/>
                    </a:lnTo>
                    <a:lnTo>
                      <a:pt x="1783" y="272"/>
                    </a:lnTo>
                    <a:close/>
                    <a:moveTo>
                      <a:pt x="1783" y="267"/>
                    </a:moveTo>
                    <a:lnTo>
                      <a:pt x="1783" y="264"/>
                    </a:lnTo>
                    <a:lnTo>
                      <a:pt x="1790" y="264"/>
                    </a:lnTo>
                    <a:lnTo>
                      <a:pt x="1790" y="267"/>
                    </a:lnTo>
                    <a:lnTo>
                      <a:pt x="1783" y="267"/>
                    </a:lnTo>
                    <a:close/>
                    <a:moveTo>
                      <a:pt x="1783" y="264"/>
                    </a:moveTo>
                    <a:lnTo>
                      <a:pt x="1783" y="262"/>
                    </a:lnTo>
                    <a:lnTo>
                      <a:pt x="1790" y="262"/>
                    </a:lnTo>
                    <a:lnTo>
                      <a:pt x="1790" y="264"/>
                    </a:lnTo>
                    <a:lnTo>
                      <a:pt x="1783" y="264"/>
                    </a:lnTo>
                    <a:close/>
                    <a:moveTo>
                      <a:pt x="1783" y="262"/>
                    </a:moveTo>
                    <a:lnTo>
                      <a:pt x="1783" y="259"/>
                    </a:lnTo>
                    <a:lnTo>
                      <a:pt x="1790" y="259"/>
                    </a:lnTo>
                    <a:lnTo>
                      <a:pt x="1790" y="262"/>
                    </a:lnTo>
                    <a:lnTo>
                      <a:pt x="1783" y="262"/>
                    </a:lnTo>
                    <a:close/>
                    <a:moveTo>
                      <a:pt x="1783" y="259"/>
                    </a:moveTo>
                    <a:lnTo>
                      <a:pt x="1783" y="254"/>
                    </a:lnTo>
                    <a:lnTo>
                      <a:pt x="1790" y="254"/>
                    </a:lnTo>
                    <a:lnTo>
                      <a:pt x="1790" y="259"/>
                    </a:lnTo>
                    <a:lnTo>
                      <a:pt x="1783" y="259"/>
                    </a:lnTo>
                    <a:close/>
                    <a:moveTo>
                      <a:pt x="1783" y="254"/>
                    </a:moveTo>
                    <a:lnTo>
                      <a:pt x="1783" y="251"/>
                    </a:lnTo>
                    <a:lnTo>
                      <a:pt x="1790" y="251"/>
                    </a:lnTo>
                    <a:lnTo>
                      <a:pt x="1790" y="254"/>
                    </a:lnTo>
                    <a:lnTo>
                      <a:pt x="1783" y="254"/>
                    </a:lnTo>
                    <a:close/>
                    <a:moveTo>
                      <a:pt x="1783" y="251"/>
                    </a:moveTo>
                    <a:lnTo>
                      <a:pt x="1783" y="249"/>
                    </a:lnTo>
                    <a:lnTo>
                      <a:pt x="1790" y="249"/>
                    </a:lnTo>
                    <a:lnTo>
                      <a:pt x="1790" y="251"/>
                    </a:lnTo>
                    <a:lnTo>
                      <a:pt x="1783" y="251"/>
                    </a:lnTo>
                    <a:close/>
                    <a:moveTo>
                      <a:pt x="1783" y="249"/>
                    </a:moveTo>
                    <a:lnTo>
                      <a:pt x="1783" y="246"/>
                    </a:lnTo>
                    <a:lnTo>
                      <a:pt x="1785" y="244"/>
                    </a:lnTo>
                    <a:lnTo>
                      <a:pt x="1788" y="249"/>
                    </a:lnTo>
                    <a:lnTo>
                      <a:pt x="1783" y="249"/>
                    </a:lnTo>
                    <a:close/>
                    <a:moveTo>
                      <a:pt x="1785" y="244"/>
                    </a:moveTo>
                    <a:lnTo>
                      <a:pt x="1788" y="241"/>
                    </a:lnTo>
                    <a:lnTo>
                      <a:pt x="1795" y="249"/>
                    </a:lnTo>
                    <a:lnTo>
                      <a:pt x="1790" y="251"/>
                    </a:lnTo>
                    <a:lnTo>
                      <a:pt x="1785" y="244"/>
                    </a:lnTo>
                    <a:close/>
                    <a:moveTo>
                      <a:pt x="1795" y="246"/>
                    </a:moveTo>
                    <a:lnTo>
                      <a:pt x="1795" y="249"/>
                    </a:lnTo>
                    <a:lnTo>
                      <a:pt x="1790" y="246"/>
                    </a:lnTo>
                    <a:lnTo>
                      <a:pt x="1795" y="246"/>
                    </a:lnTo>
                    <a:close/>
                    <a:moveTo>
                      <a:pt x="1788" y="246"/>
                    </a:moveTo>
                    <a:lnTo>
                      <a:pt x="1788" y="241"/>
                    </a:lnTo>
                    <a:lnTo>
                      <a:pt x="1795" y="241"/>
                    </a:lnTo>
                    <a:lnTo>
                      <a:pt x="1795" y="246"/>
                    </a:lnTo>
                    <a:lnTo>
                      <a:pt x="1788" y="246"/>
                    </a:lnTo>
                    <a:close/>
                    <a:moveTo>
                      <a:pt x="1788" y="241"/>
                    </a:moveTo>
                    <a:lnTo>
                      <a:pt x="1788" y="238"/>
                    </a:lnTo>
                    <a:lnTo>
                      <a:pt x="1795" y="238"/>
                    </a:lnTo>
                    <a:lnTo>
                      <a:pt x="1795" y="241"/>
                    </a:lnTo>
                    <a:lnTo>
                      <a:pt x="1788" y="241"/>
                    </a:lnTo>
                    <a:close/>
                    <a:moveTo>
                      <a:pt x="1788" y="238"/>
                    </a:moveTo>
                    <a:lnTo>
                      <a:pt x="1788" y="236"/>
                    </a:lnTo>
                    <a:lnTo>
                      <a:pt x="1795" y="236"/>
                    </a:lnTo>
                    <a:lnTo>
                      <a:pt x="1795" y="238"/>
                    </a:lnTo>
                    <a:lnTo>
                      <a:pt x="1788" y="238"/>
                    </a:lnTo>
                    <a:close/>
                    <a:moveTo>
                      <a:pt x="1788" y="236"/>
                    </a:moveTo>
                    <a:lnTo>
                      <a:pt x="1788" y="233"/>
                    </a:lnTo>
                    <a:lnTo>
                      <a:pt x="1790" y="236"/>
                    </a:lnTo>
                    <a:lnTo>
                      <a:pt x="1788" y="236"/>
                    </a:lnTo>
                    <a:close/>
                    <a:moveTo>
                      <a:pt x="1788" y="233"/>
                    </a:moveTo>
                    <a:lnTo>
                      <a:pt x="1793" y="231"/>
                    </a:lnTo>
                    <a:lnTo>
                      <a:pt x="1797" y="238"/>
                    </a:lnTo>
                    <a:lnTo>
                      <a:pt x="1795" y="241"/>
                    </a:lnTo>
                    <a:lnTo>
                      <a:pt x="1788" y="233"/>
                    </a:lnTo>
                    <a:close/>
                    <a:moveTo>
                      <a:pt x="1800" y="233"/>
                    </a:moveTo>
                    <a:lnTo>
                      <a:pt x="1800" y="236"/>
                    </a:lnTo>
                    <a:lnTo>
                      <a:pt x="1797" y="238"/>
                    </a:lnTo>
                    <a:lnTo>
                      <a:pt x="1795" y="233"/>
                    </a:lnTo>
                    <a:lnTo>
                      <a:pt x="1800" y="233"/>
                    </a:lnTo>
                    <a:close/>
                    <a:moveTo>
                      <a:pt x="1790" y="233"/>
                    </a:moveTo>
                    <a:lnTo>
                      <a:pt x="1790" y="231"/>
                    </a:lnTo>
                    <a:lnTo>
                      <a:pt x="1800" y="231"/>
                    </a:lnTo>
                    <a:lnTo>
                      <a:pt x="1800" y="233"/>
                    </a:lnTo>
                    <a:lnTo>
                      <a:pt x="1790" y="233"/>
                    </a:lnTo>
                    <a:close/>
                    <a:moveTo>
                      <a:pt x="1790" y="231"/>
                    </a:moveTo>
                    <a:lnTo>
                      <a:pt x="1790" y="228"/>
                    </a:lnTo>
                    <a:lnTo>
                      <a:pt x="1793" y="225"/>
                    </a:lnTo>
                    <a:lnTo>
                      <a:pt x="1795" y="231"/>
                    </a:lnTo>
                    <a:lnTo>
                      <a:pt x="1790" y="231"/>
                    </a:lnTo>
                    <a:close/>
                    <a:moveTo>
                      <a:pt x="1793" y="225"/>
                    </a:moveTo>
                    <a:lnTo>
                      <a:pt x="1797" y="223"/>
                    </a:lnTo>
                    <a:lnTo>
                      <a:pt x="1802" y="231"/>
                    </a:lnTo>
                    <a:lnTo>
                      <a:pt x="1797" y="233"/>
                    </a:lnTo>
                    <a:lnTo>
                      <a:pt x="1793" y="225"/>
                    </a:lnTo>
                    <a:close/>
                    <a:moveTo>
                      <a:pt x="1805" y="228"/>
                    </a:moveTo>
                    <a:lnTo>
                      <a:pt x="1805" y="231"/>
                    </a:lnTo>
                    <a:lnTo>
                      <a:pt x="1802" y="231"/>
                    </a:lnTo>
                    <a:lnTo>
                      <a:pt x="1800" y="228"/>
                    </a:lnTo>
                    <a:lnTo>
                      <a:pt x="1805" y="228"/>
                    </a:lnTo>
                    <a:close/>
                    <a:moveTo>
                      <a:pt x="1795" y="228"/>
                    </a:moveTo>
                    <a:lnTo>
                      <a:pt x="1795" y="223"/>
                    </a:lnTo>
                    <a:lnTo>
                      <a:pt x="1805" y="223"/>
                    </a:lnTo>
                    <a:lnTo>
                      <a:pt x="1805" y="228"/>
                    </a:lnTo>
                    <a:lnTo>
                      <a:pt x="1795" y="228"/>
                    </a:lnTo>
                    <a:close/>
                    <a:moveTo>
                      <a:pt x="1795" y="223"/>
                    </a:moveTo>
                    <a:lnTo>
                      <a:pt x="1795" y="218"/>
                    </a:lnTo>
                    <a:lnTo>
                      <a:pt x="1800" y="218"/>
                    </a:lnTo>
                    <a:lnTo>
                      <a:pt x="1800" y="223"/>
                    </a:lnTo>
                    <a:lnTo>
                      <a:pt x="1795" y="223"/>
                    </a:lnTo>
                    <a:close/>
                    <a:moveTo>
                      <a:pt x="1800" y="218"/>
                    </a:moveTo>
                    <a:lnTo>
                      <a:pt x="1805" y="218"/>
                    </a:lnTo>
                    <a:lnTo>
                      <a:pt x="1805" y="228"/>
                    </a:lnTo>
                    <a:lnTo>
                      <a:pt x="1800" y="228"/>
                    </a:lnTo>
                    <a:lnTo>
                      <a:pt x="1800" y="218"/>
                    </a:lnTo>
                    <a:close/>
                    <a:moveTo>
                      <a:pt x="1809" y="223"/>
                    </a:moveTo>
                    <a:lnTo>
                      <a:pt x="1809" y="228"/>
                    </a:lnTo>
                    <a:lnTo>
                      <a:pt x="1805" y="228"/>
                    </a:lnTo>
                    <a:lnTo>
                      <a:pt x="1805" y="223"/>
                    </a:lnTo>
                    <a:lnTo>
                      <a:pt x="1809" y="223"/>
                    </a:lnTo>
                    <a:close/>
                    <a:moveTo>
                      <a:pt x="1800" y="223"/>
                    </a:moveTo>
                    <a:lnTo>
                      <a:pt x="1800" y="220"/>
                    </a:lnTo>
                    <a:lnTo>
                      <a:pt x="1809" y="220"/>
                    </a:lnTo>
                    <a:lnTo>
                      <a:pt x="1809" y="223"/>
                    </a:lnTo>
                    <a:lnTo>
                      <a:pt x="1800" y="223"/>
                    </a:lnTo>
                    <a:close/>
                    <a:moveTo>
                      <a:pt x="1800" y="220"/>
                    </a:moveTo>
                    <a:lnTo>
                      <a:pt x="1800" y="218"/>
                    </a:lnTo>
                    <a:lnTo>
                      <a:pt x="1809" y="218"/>
                    </a:lnTo>
                    <a:lnTo>
                      <a:pt x="1809" y="220"/>
                    </a:lnTo>
                    <a:lnTo>
                      <a:pt x="1800" y="220"/>
                    </a:lnTo>
                    <a:close/>
                    <a:moveTo>
                      <a:pt x="1800" y="218"/>
                    </a:moveTo>
                    <a:lnTo>
                      <a:pt x="1800" y="215"/>
                    </a:lnTo>
                    <a:lnTo>
                      <a:pt x="1802" y="212"/>
                    </a:lnTo>
                    <a:lnTo>
                      <a:pt x="1805" y="218"/>
                    </a:lnTo>
                    <a:lnTo>
                      <a:pt x="1800" y="218"/>
                    </a:lnTo>
                    <a:close/>
                    <a:moveTo>
                      <a:pt x="1802" y="212"/>
                    </a:moveTo>
                    <a:lnTo>
                      <a:pt x="1807" y="210"/>
                    </a:lnTo>
                    <a:lnTo>
                      <a:pt x="1812" y="218"/>
                    </a:lnTo>
                    <a:lnTo>
                      <a:pt x="1807" y="220"/>
                    </a:lnTo>
                    <a:lnTo>
                      <a:pt x="1802" y="212"/>
                    </a:lnTo>
                    <a:close/>
                    <a:moveTo>
                      <a:pt x="1812" y="218"/>
                    </a:moveTo>
                    <a:lnTo>
                      <a:pt x="1812" y="218"/>
                    </a:lnTo>
                    <a:lnTo>
                      <a:pt x="1809" y="215"/>
                    </a:lnTo>
                    <a:lnTo>
                      <a:pt x="1812" y="218"/>
                    </a:lnTo>
                    <a:close/>
                    <a:moveTo>
                      <a:pt x="1807" y="210"/>
                    </a:moveTo>
                    <a:lnTo>
                      <a:pt x="1809" y="207"/>
                    </a:lnTo>
                    <a:lnTo>
                      <a:pt x="1817" y="215"/>
                    </a:lnTo>
                    <a:lnTo>
                      <a:pt x="1812" y="218"/>
                    </a:lnTo>
                    <a:lnTo>
                      <a:pt x="1807" y="210"/>
                    </a:lnTo>
                    <a:close/>
                    <a:moveTo>
                      <a:pt x="1809" y="207"/>
                    </a:moveTo>
                    <a:lnTo>
                      <a:pt x="1809" y="207"/>
                    </a:lnTo>
                    <a:lnTo>
                      <a:pt x="1812" y="210"/>
                    </a:lnTo>
                    <a:lnTo>
                      <a:pt x="1809" y="207"/>
                    </a:lnTo>
                    <a:close/>
                    <a:moveTo>
                      <a:pt x="1809" y="207"/>
                    </a:moveTo>
                    <a:lnTo>
                      <a:pt x="1814" y="202"/>
                    </a:lnTo>
                    <a:lnTo>
                      <a:pt x="1819" y="212"/>
                    </a:lnTo>
                    <a:lnTo>
                      <a:pt x="1814" y="215"/>
                    </a:lnTo>
                    <a:lnTo>
                      <a:pt x="1809" y="207"/>
                    </a:lnTo>
                    <a:close/>
                    <a:moveTo>
                      <a:pt x="1814" y="202"/>
                    </a:moveTo>
                    <a:lnTo>
                      <a:pt x="1819" y="199"/>
                    </a:lnTo>
                    <a:lnTo>
                      <a:pt x="1824" y="207"/>
                    </a:lnTo>
                    <a:lnTo>
                      <a:pt x="1819" y="212"/>
                    </a:lnTo>
                    <a:lnTo>
                      <a:pt x="1814" y="202"/>
                    </a:lnTo>
                    <a:close/>
                    <a:moveTo>
                      <a:pt x="1826" y="205"/>
                    </a:moveTo>
                    <a:lnTo>
                      <a:pt x="1826" y="207"/>
                    </a:lnTo>
                    <a:lnTo>
                      <a:pt x="1824" y="207"/>
                    </a:lnTo>
                    <a:lnTo>
                      <a:pt x="1821" y="205"/>
                    </a:lnTo>
                    <a:lnTo>
                      <a:pt x="1826" y="205"/>
                    </a:lnTo>
                    <a:close/>
                    <a:moveTo>
                      <a:pt x="1817" y="205"/>
                    </a:moveTo>
                    <a:lnTo>
                      <a:pt x="1817" y="199"/>
                    </a:lnTo>
                    <a:lnTo>
                      <a:pt x="1826" y="199"/>
                    </a:lnTo>
                    <a:lnTo>
                      <a:pt x="1826" y="205"/>
                    </a:lnTo>
                    <a:lnTo>
                      <a:pt x="1817" y="205"/>
                    </a:lnTo>
                    <a:close/>
                    <a:moveTo>
                      <a:pt x="1817" y="199"/>
                    </a:moveTo>
                    <a:lnTo>
                      <a:pt x="1817" y="197"/>
                    </a:lnTo>
                    <a:lnTo>
                      <a:pt x="1821" y="197"/>
                    </a:lnTo>
                    <a:lnTo>
                      <a:pt x="1821" y="199"/>
                    </a:lnTo>
                    <a:lnTo>
                      <a:pt x="1817" y="199"/>
                    </a:lnTo>
                    <a:close/>
                    <a:moveTo>
                      <a:pt x="1821" y="197"/>
                    </a:moveTo>
                    <a:lnTo>
                      <a:pt x="1826" y="197"/>
                    </a:lnTo>
                    <a:lnTo>
                      <a:pt x="1826" y="205"/>
                    </a:lnTo>
                    <a:lnTo>
                      <a:pt x="1821" y="205"/>
                    </a:lnTo>
                    <a:lnTo>
                      <a:pt x="1821" y="197"/>
                    </a:lnTo>
                    <a:close/>
                    <a:moveTo>
                      <a:pt x="1828" y="205"/>
                    </a:moveTo>
                    <a:lnTo>
                      <a:pt x="1826" y="205"/>
                    </a:lnTo>
                    <a:lnTo>
                      <a:pt x="1826" y="199"/>
                    </a:lnTo>
                    <a:lnTo>
                      <a:pt x="1828" y="205"/>
                    </a:lnTo>
                    <a:close/>
                    <a:moveTo>
                      <a:pt x="1824" y="197"/>
                    </a:moveTo>
                    <a:lnTo>
                      <a:pt x="1828" y="194"/>
                    </a:lnTo>
                    <a:lnTo>
                      <a:pt x="1833" y="205"/>
                    </a:lnTo>
                    <a:lnTo>
                      <a:pt x="1828" y="205"/>
                    </a:lnTo>
                    <a:lnTo>
                      <a:pt x="1824" y="197"/>
                    </a:lnTo>
                    <a:close/>
                    <a:moveTo>
                      <a:pt x="1836" y="199"/>
                    </a:moveTo>
                    <a:lnTo>
                      <a:pt x="1836" y="202"/>
                    </a:lnTo>
                    <a:lnTo>
                      <a:pt x="1833" y="205"/>
                    </a:lnTo>
                    <a:lnTo>
                      <a:pt x="1831" y="199"/>
                    </a:lnTo>
                    <a:lnTo>
                      <a:pt x="1836" y="199"/>
                    </a:lnTo>
                    <a:close/>
                    <a:moveTo>
                      <a:pt x="1826" y="199"/>
                    </a:moveTo>
                    <a:lnTo>
                      <a:pt x="1826" y="197"/>
                    </a:lnTo>
                    <a:lnTo>
                      <a:pt x="1836" y="197"/>
                    </a:lnTo>
                    <a:lnTo>
                      <a:pt x="1836" y="199"/>
                    </a:lnTo>
                    <a:lnTo>
                      <a:pt x="1826" y="199"/>
                    </a:lnTo>
                    <a:close/>
                    <a:moveTo>
                      <a:pt x="1826" y="197"/>
                    </a:moveTo>
                    <a:lnTo>
                      <a:pt x="1826" y="192"/>
                    </a:lnTo>
                    <a:lnTo>
                      <a:pt x="1831" y="192"/>
                    </a:lnTo>
                    <a:lnTo>
                      <a:pt x="1831" y="197"/>
                    </a:lnTo>
                    <a:lnTo>
                      <a:pt x="1826" y="197"/>
                    </a:lnTo>
                    <a:close/>
                    <a:moveTo>
                      <a:pt x="1831" y="192"/>
                    </a:moveTo>
                    <a:lnTo>
                      <a:pt x="1836" y="192"/>
                    </a:lnTo>
                    <a:lnTo>
                      <a:pt x="1836" y="199"/>
                    </a:lnTo>
                    <a:lnTo>
                      <a:pt x="1831" y="199"/>
                    </a:lnTo>
                    <a:lnTo>
                      <a:pt x="1831" y="192"/>
                    </a:lnTo>
                    <a:close/>
                    <a:moveTo>
                      <a:pt x="1838" y="199"/>
                    </a:moveTo>
                    <a:lnTo>
                      <a:pt x="1836" y="199"/>
                    </a:lnTo>
                    <a:lnTo>
                      <a:pt x="1836" y="197"/>
                    </a:lnTo>
                    <a:lnTo>
                      <a:pt x="1838" y="199"/>
                    </a:lnTo>
                    <a:close/>
                    <a:moveTo>
                      <a:pt x="1833" y="192"/>
                    </a:moveTo>
                    <a:lnTo>
                      <a:pt x="1838" y="189"/>
                    </a:lnTo>
                    <a:lnTo>
                      <a:pt x="1843" y="197"/>
                    </a:lnTo>
                    <a:lnTo>
                      <a:pt x="1838" y="199"/>
                    </a:lnTo>
                    <a:lnTo>
                      <a:pt x="1833" y="192"/>
                    </a:lnTo>
                    <a:close/>
                    <a:moveTo>
                      <a:pt x="1838" y="189"/>
                    </a:moveTo>
                    <a:lnTo>
                      <a:pt x="1838" y="189"/>
                    </a:lnTo>
                    <a:lnTo>
                      <a:pt x="1840" y="192"/>
                    </a:lnTo>
                    <a:lnTo>
                      <a:pt x="1838" y="189"/>
                    </a:lnTo>
                    <a:close/>
                    <a:moveTo>
                      <a:pt x="1838" y="189"/>
                    </a:moveTo>
                    <a:lnTo>
                      <a:pt x="1843" y="184"/>
                    </a:lnTo>
                    <a:lnTo>
                      <a:pt x="1848" y="194"/>
                    </a:lnTo>
                    <a:lnTo>
                      <a:pt x="1843" y="197"/>
                    </a:lnTo>
                    <a:lnTo>
                      <a:pt x="1838" y="189"/>
                    </a:lnTo>
                    <a:close/>
                    <a:moveTo>
                      <a:pt x="1843" y="184"/>
                    </a:moveTo>
                    <a:lnTo>
                      <a:pt x="1843" y="184"/>
                    </a:lnTo>
                    <a:lnTo>
                      <a:pt x="1845" y="184"/>
                    </a:lnTo>
                    <a:lnTo>
                      <a:pt x="1845" y="189"/>
                    </a:lnTo>
                    <a:lnTo>
                      <a:pt x="1843" y="184"/>
                    </a:lnTo>
                    <a:close/>
                    <a:moveTo>
                      <a:pt x="1845" y="184"/>
                    </a:moveTo>
                    <a:lnTo>
                      <a:pt x="1848" y="184"/>
                    </a:lnTo>
                    <a:lnTo>
                      <a:pt x="1848" y="194"/>
                    </a:lnTo>
                    <a:lnTo>
                      <a:pt x="1845" y="194"/>
                    </a:lnTo>
                    <a:lnTo>
                      <a:pt x="1845" y="184"/>
                    </a:lnTo>
                    <a:close/>
                    <a:moveTo>
                      <a:pt x="1852" y="189"/>
                    </a:moveTo>
                    <a:lnTo>
                      <a:pt x="1852" y="194"/>
                    </a:lnTo>
                    <a:lnTo>
                      <a:pt x="1848" y="194"/>
                    </a:lnTo>
                    <a:lnTo>
                      <a:pt x="1848" y="189"/>
                    </a:lnTo>
                    <a:lnTo>
                      <a:pt x="1852" y="189"/>
                    </a:lnTo>
                    <a:close/>
                    <a:moveTo>
                      <a:pt x="1843" y="189"/>
                    </a:moveTo>
                    <a:lnTo>
                      <a:pt x="1843" y="186"/>
                    </a:lnTo>
                    <a:lnTo>
                      <a:pt x="1852" y="186"/>
                    </a:lnTo>
                    <a:lnTo>
                      <a:pt x="1852" y="189"/>
                    </a:lnTo>
                    <a:lnTo>
                      <a:pt x="1843" y="189"/>
                    </a:lnTo>
                    <a:close/>
                    <a:moveTo>
                      <a:pt x="1843" y="186"/>
                    </a:moveTo>
                    <a:lnTo>
                      <a:pt x="1843" y="181"/>
                    </a:lnTo>
                    <a:lnTo>
                      <a:pt x="1848" y="181"/>
                    </a:lnTo>
                    <a:lnTo>
                      <a:pt x="1848" y="186"/>
                    </a:lnTo>
                    <a:lnTo>
                      <a:pt x="1843" y="186"/>
                    </a:lnTo>
                    <a:close/>
                    <a:moveTo>
                      <a:pt x="1848" y="181"/>
                    </a:moveTo>
                    <a:lnTo>
                      <a:pt x="1852" y="181"/>
                    </a:lnTo>
                    <a:lnTo>
                      <a:pt x="1852" y="192"/>
                    </a:lnTo>
                    <a:lnTo>
                      <a:pt x="1848" y="192"/>
                    </a:lnTo>
                    <a:lnTo>
                      <a:pt x="1848" y="181"/>
                    </a:lnTo>
                    <a:close/>
                    <a:moveTo>
                      <a:pt x="1855" y="189"/>
                    </a:moveTo>
                    <a:lnTo>
                      <a:pt x="1852" y="192"/>
                    </a:lnTo>
                    <a:lnTo>
                      <a:pt x="1852" y="186"/>
                    </a:lnTo>
                    <a:lnTo>
                      <a:pt x="1855" y="189"/>
                    </a:lnTo>
                    <a:close/>
                    <a:moveTo>
                      <a:pt x="1850" y="181"/>
                    </a:moveTo>
                    <a:lnTo>
                      <a:pt x="1855" y="179"/>
                    </a:lnTo>
                    <a:lnTo>
                      <a:pt x="1860" y="186"/>
                    </a:lnTo>
                    <a:lnTo>
                      <a:pt x="1855" y="189"/>
                    </a:lnTo>
                    <a:lnTo>
                      <a:pt x="1850" y="181"/>
                    </a:lnTo>
                    <a:close/>
                    <a:moveTo>
                      <a:pt x="1860" y="186"/>
                    </a:moveTo>
                    <a:lnTo>
                      <a:pt x="1860" y="186"/>
                    </a:lnTo>
                    <a:lnTo>
                      <a:pt x="1857" y="184"/>
                    </a:lnTo>
                    <a:lnTo>
                      <a:pt x="1860" y="186"/>
                    </a:lnTo>
                    <a:close/>
                    <a:moveTo>
                      <a:pt x="1855" y="179"/>
                    </a:moveTo>
                    <a:lnTo>
                      <a:pt x="1860" y="176"/>
                    </a:lnTo>
                    <a:lnTo>
                      <a:pt x="1864" y="184"/>
                    </a:lnTo>
                    <a:lnTo>
                      <a:pt x="1860" y="186"/>
                    </a:lnTo>
                    <a:lnTo>
                      <a:pt x="1855" y="179"/>
                    </a:lnTo>
                    <a:close/>
                    <a:moveTo>
                      <a:pt x="1860" y="176"/>
                    </a:moveTo>
                    <a:lnTo>
                      <a:pt x="1860" y="174"/>
                    </a:lnTo>
                    <a:lnTo>
                      <a:pt x="1862" y="174"/>
                    </a:lnTo>
                    <a:lnTo>
                      <a:pt x="1862" y="179"/>
                    </a:lnTo>
                    <a:lnTo>
                      <a:pt x="1860" y="176"/>
                    </a:lnTo>
                    <a:close/>
                    <a:moveTo>
                      <a:pt x="1862" y="174"/>
                    </a:moveTo>
                    <a:lnTo>
                      <a:pt x="1867" y="174"/>
                    </a:lnTo>
                    <a:lnTo>
                      <a:pt x="1867" y="184"/>
                    </a:lnTo>
                    <a:lnTo>
                      <a:pt x="1862" y="184"/>
                    </a:lnTo>
                    <a:lnTo>
                      <a:pt x="1862" y="174"/>
                    </a:lnTo>
                    <a:close/>
                    <a:moveTo>
                      <a:pt x="1869" y="184"/>
                    </a:moveTo>
                    <a:lnTo>
                      <a:pt x="1867" y="184"/>
                    </a:lnTo>
                    <a:lnTo>
                      <a:pt x="1867" y="179"/>
                    </a:lnTo>
                    <a:lnTo>
                      <a:pt x="1869" y="184"/>
                    </a:lnTo>
                    <a:close/>
                    <a:moveTo>
                      <a:pt x="1862" y="176"/>
                    </a:moveTo>
                    <a:lnTo>
                      <a:pt x="1867" y="171"/>
                    </a:lnTo>
                    <a:lnTo>
                      <a:pt x="1871" y="181"/>
                    </a:lnTo>
                    <a:lnTo>
                      <a:pt x="1869" y="184"/>
                    </a:lnTo>
                    <a:lnTo>
                      <a:pt x="1862" y="176"/>
                    </a:lnTo>
                    <a:close/>
                    <a:moveTo>
                      <a:pt x="1867" y="171"/>
                    </a:moveTo>
                    <a:lnTo>
                      <a:pt x="1869" y="171"/>
                    </a:lnTo>
                    <a:lnTo>
                      <a:pt x="1869" y="176"/>
                    </a:lnTo>
                    <a:lnTo>
                      <a:pt x="1867" y="171"/>
                    </a:lnTo>
                    <a:close/>
                    <a:moveTo>
                      <a:pt x="1869" y="171"/>
                    </a:moveTo>
                    <a:lnTo>
                      <a:pt x="1874" y="171"/>
                    </a:lnTo>
                    <a:lnTo>
                      <a:pt x="1874" y="181"/>
                    </a:lnTo>
                    <a:lnTo>
                      <a:pt x="1869" y="181"/>
                    </a:lnTo>
                    <a:lnTo>
                      <a:pt x="1869" y="171"/>
                    </a:lnTo>
                    <a:close/>
                    <a:moveTo>
                      <a:pt x="1876" y="181"/>
                    </a:moveTo>
                    <a:lnTo>
                      <a:pt x="1876" y="181"/>
                    </a:lnTo>
                    <a:lnTo>
                      <a:pt x="1874" y="181"/>
                    </a:lnTo>
                    <a:lnTo>
                      <a:pt x="1874" y="176"/>
                    </a:lnTo>
                    <a:lnTo>
                      <a:pt x="1876" y="181"/>
                    </a:lnTo>
                    <a:close/>
                    <a:moveTo>
                      <a:pt x="1871" y="171"/>
                    </a:moveTo>
                    <a:lnTo>
                      <a:pt x="1876" y="168"/>
                    </a:lnTo>
                    <a:lnTo>
                      <a:pt x="1881" y="176"/>
                    </a:lnTo>
                    <a:lnTo>
                      <a:pt x="1876" y="181"/>
                    </a:lnTo>
                    <a:lnTo>
                      <a:pt x="1871" y="171"/>
                    </a:lnTo>
                    <a:close/>
                    <a:moveTo>
                      <a:pt x="1876" y="168"/>
                    </a:moveTo>
                    <a:lnTo>
                      <a:pt x="1879" y="168"/>
                    </a:lnTo>
                    <a:lnTo>
                      <a:pt x="1879" y="174"/>
                    </a:lnTo>
                    <a:lnTo>
                      <a:pt x="1876" y="168"/>
                    </a:lnTo>
                    <a:close/>
                    <a:moveTo>
                      <a:pt x="1879" y="168"/>
                    </a:moveTo>
                    <a:lnTo>
                      <a:pt x="1881" y="168"/>
                    </a:lnTo>
                    <a:lnTo>
                      <a:pt x="1881" y="179"/>
                    </a:lnTo>
                    <a:lnTo>
                      <a:pt x="1879" y="179"/>
                    </a:lnTo>
                    <a:lnTo>
                      <a:pt x="1879" y="168"/>
                    </a:lnTo>
                    <a:close/>
                    <a:moveTo>
                      <a:pt x="1886" y="176"/>
                    </a:moveTo>
                    <a:lnTo>
                      <a:pt x="1883" y="179"/>
                    </a:lnTo>
                    <a:lnTo>
                      <a:pt x="1881" y="179"/>
                    </a:lnTo>
                    <a:lnTo>
                      <a:pt x="1881" y="174"/>
                    </a:lnTo>
                    <a:lnTo>
                      <a:pt x="1886" y="176"/>
                    </a:lnTo>
                    <a:close/>
                    <a:moveTo>
                      <a:pt x="1879" y="168"/>
                    </a:moveTo>
                    <a:lnTo>
                      <a:pt x="1883" y="166"/>
                    </a:lnTo>
                    <a:lnTo>
                      <a:pt x="1888" y="174"/>
                    </a:lnTo>
                    <a:lnTo>
                      <a:pt x="1886" y="176"/>
                    </a:lnTo>
                    <a:lnTo>
                      <a:pt x="1879" y="168"/>
                    </a:lnTo>
                    <a:close/>
                    <a:moveTo>
                      <a:pt x="1883" y="166"/>
                    </a:moveTo>
                    <a:lnTo>
                      <a:pt x="1886" y="166"/>
                    </a:lnTo>
                    <a:lnTo>
                      <a:pt x="1886" y="168"/>
                    </a:lnTo>
                    <a:lnTo>
                      <a:pt x="1883" y="166"/>
                    </a:lnTo>
                    <a:close/>
                    <a:moveTo>
                      <a:pt x="1886" y="166"/>
                    </a:moveTo>
                    <a:lnTo>
                      <a:pt x="1891" y="166"/>
                    </a:lnTo>
                    <a:lnTo>
                      <a:pt x="1891" y="174"/>
                    </a:lnTo>
                    <a:lnTo>
                      <a:pt x="1886" y="174"/>
                    </a:lnTo>
                    <a:lnTo>
                      <a:pt x="1886" y="166"/>
                    </a:lnTo>
                    <a:close/>
                    <a:moveTo>
                      <a:pt x="1893" y="174"/>
                    </a:moveTo>
                    <a:lnTo>
                      <a:pt x="1893" y="174"/>
                    </a:lnTo>
                    <a:lnTo>
                      <a:pt x="1891" y="174"/>
                    </a:lnTo>
                    <a:lnTo>
                      <a:pt x="1891" y="168"/>
                    </a:lnTo>
                    <a:lnTo>
                      <a:pt x="1893" y="174"/>
                    </a:lnTo>
                    <a:close/>
                    <a:moveTo>
                      <a:pt x="1888" y="166"/>
                    </a:moveTo>
                    <a:lnTo>
                      <a:pt x="1893" y="163"/>
                    </a:lnTo>
                    <a:lnTo>
                      <a:pt x="1898" y="171"/>
                    </a:lnTo>
                    <a:lnTo>
                      <a:pt x="1893" y="174"/>
                    </a:lnTo>
                    <a:lnTo>
                      <a:pt x="1888" y="166"/>
                    </a:lnTo>
                    <a:close/>
                    <a:moveTo>
                      <a:pt x="1893" y="163"/>
                    </a:moveTo>
                    <a:lnTo>
                      <a:pt x="1895" y="161"/>
                    </a:lnTo>
                    <a:lnTo>
                      <a:pt x="1895" y="166"/>
                    </a:lnTo>
                    <a:lnTo>
                      <a:pt x="1893" y="163"/>
                    </a:lnTo>
                    <a:close/>
                    <a:moveTo>
                      <a:pt x="1895" y="161"/>
                    </a:moveTo>
                    <a:lnTo>
                      <a:pt x="1900" y="161"/>
                    </a:lnTo>
                    <a:lnTo>
                      <a:pt x="1900" y="171"/>
                    </a:lnTo>
                    <a:lnTo>
                      <a:pt x="1895" y="171"/>
                    </a:lnTo>
                    <a:lnTo>
                      <a:pt x="1895" y="161"/>
                    </a:lnTo>
                    <a:close/>
                    <a:moveTo>
                      <a:pt x="1900" y="161"/>
                    </a:moveTo>
                    <a:lnTo>
                      <a:pt x="1905" y="161"/>
                    </a:lnTo>
                    <a:lnTo>
                      <a:pt x="1905" y="171"/>
                    </a:lnTo>
                    <a:lnTo>
                      <a:pt x="1900" y="171"/>
                    </a:lnTo>
                    <a:lnTo>
                      <a:pt x="1900" y="161"/>
                    </a:lnTo>
                    <a:close/>
                    <a:moveTo>
                      <a:pt x="1907" y="171"/>
                    </a:moveTo>
                    <a:lnTo>
                      <a:pt x="1907" y="171"/>
                    </a:lnTo>
                    <a:lnTo>
                      <a:pt x="1905" y="171"/>
                    </a:lnTo>
                    <a:lnTo>
                      <a:pt x="1905" y="166"/>
                    </a:lnTo>
                    <a:lnTo>
                      <a:pt x="1907" y="171"/>
                    </a:lnTo>
                    <a:close/>
                    <a:moveTo>
                      <a:pt x="1903" y="163"/>
                    </a:moveTo>
                    <a:lnTo>
                      <a:pt x="1907" y="158"/>
                    </a:lnTo>
                    <a:lnTo>
                      <a:pt x="1912" y="166"/>
                    </a:lnTo>
                    <a:lnTo>
                      <a:pt x="1907" y="171"/>
                    </a:lnTo>
                    <a:lnTo>
                      <a:pt x="1903" y="163"/>
                    </a:lnTo>
                    <a:close/>
                    <a:moveTo>
                      <a:pt x="1907" y="158"/>
                    </a:moveTo>
                    <a:lnTo>
                      <a:pt x="1907" y="158"/>
                    </a:lnTo>
                    <a:lnTo>
                      <a:pt x="1910" y="158"/>
                    </a:lnTo>
                    <a:lnTo>
                      <a:pt x="1910" y="163"/>
                    </a:lnTo>
                    <a:lnTo>
                      <a:pt x="1907" y="158"/>
                    </a:lnTo>
                    <a:close/>
                    <a:moveTo>
                      <a:pt x="1910" y="158"/>
                    </a:moveTo>
                    <a:lnTo>
                      <a:pt x="1915" y="158"/>
                    </a:lnTo>
                    <a:lnTo>
                      <a:pt x="1915" y="168"/>
                    </a:lnTo>
                    <a:lnTo>
                      <a:pt x="1910" y="168"/>
                    </a:lnTo>
                    <a:lnTo>
                      <a:pt x="1910" y="158"/>
                    </a:lnTo>
                    <a:close/>
                    <a:moveTo>
                      <a:pt x="1915" y="158"/>
                    </a:moveTo>
                    <a:lnTo>
                      <a:pt x="1917" y="158"/>
                    </a:lnTo>
                    <a:lnTo>
                      <a:pt x="1917" y="168"/>
                    </a:lnTo>
                    <a:lnTo>
                      <a:pt x="1915" y="168"/>
                    </a:lnTo>
                    <a:lnTo>
                      <a:pt x="1915" y="158"/>
                    </a:lnTo>
                    <a:close/>
                    <a:moveTo>
                      <a:pt x="1919" y="166"/>
                    </a:moveTo>
                    <a:lnTo>
                      <a:pt x="1919" y="168"/>
                    </a:lnTo>
                    <a:lnTo>
                      <a:pt x="1917" y="168"/>
                    </a:lnTo>
                    <a:lnTo>
                      <a:pt x="1917" y="163"/>
                    </a:lnTo>
                    <a:lnTo>
                      <a:pt x="1919" y="166"/>
                    </a:lnTo>
                    <a:close/>
                    <a:moveTo>
                      <a:pt x="1915" y="158"/>
                    </a:moveTo>
                    <a:lnTo>
                      <a:pt x="1919" y="155"/>
                    </a:lnTo>
                    <a:lnTo>
                      <a:pt x="1924" y="163"/>
                    </a:lnTo>
                    <a:lnTo>
                      <a:pt x="1919" y="166"/>
                    </a:lnTo>
                    <a:lnTo>
                      <a:pt x="1915" y="158"/>
                    </a:lnTo>
                    <a:close/>
                    <a:moveTo>
                      <a:pt x="1919" y="155"/>
                    </a:moveTo>
                    <a:lnTo>
                      <a:pt x="1919" y="155"/>
                    </a:lnTo>
                    <a:lnTo>
                      <a:pt x="1922" y="155"/>
                    </a:lnTo>
                    <a:lnTo>
                      <a:pt x="1922" y="161"/>
                    </a:lnTo>
                    <a:lnTo>
                      <a:pt x="1919" y="155"/>
                    </a:lnTo>
                    <a:close/>
                    <a:moveTo>
                      <a:pt x="1922" y="155"/>
                    </a:moveTo>
                    <a:lnTo>
                      <a:pt x="1926" y="155"/>
                    </a:lnTo>
                    <a:lnTo>
                      <a:pt x="1926" y="166"/>
                    </a:lnTo>
                    <a:lnTo>
                      <a:pt x="1922" y="166"/>
                    </a:lnTo>
                    <a:lnTo>
                      <a:pt x="1922" y="155"/>
                    </a:lnTo>
                    <a:close/>
                    <a:moveTo>
                      <a:pt x="1926" y="155"/>
                    </a:moveTo>
                    <a:lnTo>
                      <a:pt x="1931" y="155"/>
                    </a:lnTo>
                    <a:lnTo>
                      <a:pt x="1931" y="166"/>
                    </a:lnTo>
                    <a:lnTo>
                      <a:pt x="1926" y="166"/>
                    </a:lnTo>
                    <a:lnTo>
                      <a:pt x="1926" y="155"/>
                    </a:lnTo>
                    <a:close/>
                    <a:moveTo>
                      <a:pt x="1931" y="155"/>
                    </a:moveTo>
                    <a:lnTo>
                      <a:pt x="1936" y="155"/>
                    </a:lnTo>
                    <a:lnTo>
                      <a:pt x="1936" y="166"/>
                    </a:lnTo>
                    <a:lnTo>
                      <a:pt x="1931" y="166"/>
                    </a:lnTo>
                    <a:lnTo>
                      <a:pt x="1931" y="155"/>
                    </a:lnTo>
                    <a:close/>
                    <a:moveTo>
                      <a:pt x="1936" y="155"/>
                    </a:moveTo>
                    <a:lnTo>
                      <a:pt x="1941" y="155"/>
                    </a:lnTo>
                    <a:lnTo>
                      <a:pt x="1941" y="166"/>
                    </a:lnTo>
                    <a:lnTo>
                      <a:pt x="1936" y="166"/>
                    </a:lnTo>
                    <a:lnTo>
                      <a:pt x="1936" y="155"/>
                    </a:lnTo>
                    <a:close/>
                    <a:moveTo>
                      <a:pt x="1941" y="163"/>
                    </a:moveTo>
                    <a:lnTo>
                      <a:pt x="1941" y="166"/>
                    </a:lnTo>
                    <a:lnTo>
                      <a:pt x="1941" y="161"/>
                    </a:lnTo>
                    <a:lnTo>
                      <a:pt x="1941" y="163"/>
                    </a:lnTo>
                    <a:close/>
                    <a:moveTo>
                      <a:pt x="1938" y="155"/>
                    </a:moveTo>
                    <a:lnTo>
                      <a:pt x="1943" y="153"/>
                    </a:lnTo>
                    <a:lnTo>
                      <a:pt x="1946" y="163"/>
                    </a:lnTo>
                    <a:lnTo>
                      <a:pt x="1941" y="163"/>
                    </a:lnTo>
                    <a:lnTo>
                      <a:pt x="1938" y="155"/>
                    </a:lnTo>
                    <a:close/>
                    <a:moveTo>
                      <a:pt x="1943" y="153"/>
                    </a:moveTo>
                    <a:lnTo>
                      <a:pt x="1943" y="153"/>
                    </a:lnTo>
                    <a:lnTo>
                      <a:pt x="1943" y="158"/>
                    </a:lnTo>
                    <a:lnTo>
                      <a:pt x="1943" y="153"/>
                    </a:lnTo>
                    <a:close/>
                    <a:moveTo>
                      <a:pt x="1943" y="153"/>
                    </a:moveTo>
                    <a:lnTo>
                      <a:pt x="1948" y="153"/>
                    </a:lnTo>
                    <a:lnTo>
                      <a:pt x="1948" y="163"/>
                    </a:lnTo>
                    <a:lnTo>
                      <a:pt x="1943" y="163"/>
                    </a:lnTo>
                    <a:lnTo>
                      <a:pt x="1943" y="153"/>
                    </a:lnTo>
                    <a:close/>
                    <a:moveTo>
                      <a:pt x="1948" y="153"/>
                    </a:moveTo>
                    <a:lnTo>
                      <a:pt x="1953" y="153"/>
                    </a:lnTo>
                    <a:lnTo>
                      <a:pt x="1953" y="163"/>
                    </a:lnTo>
                    <a:lnTo>
                      <a:pt x="1948" y="163"/>
                    </a:lnTo>
                    <a:lnTo>
                      <a:pt x="1948" y="153"/>
                    </a:lnTo>
                    <a:close/>
                    <a:moveTo>
                      <a:pt x="1953" y="153"/>
                    </a:moveTo>
                    <a:lnTo>
                      <a:pt x="1958" y="153"/>
                    </a:lnTo>
                    <a:lnTo>
                      <a:pt x="1958" y="163"/>
                    </a:lnTo>
                    <a:lnTo>
                      <a:pt x="1953" y="163"/>
                    </a:lnTo>
                    <a:lnTo>
                      <a:pt x="1953" y="153"/>
                    </a:lnTo>
                    <a:close/>
                    <a:moveTo>
                      <a:pt x="1958" y="153"/>
                    </a:moveTo>
                    <a:lnTo>
                      <a:pt x="1960" y="153"/>
                    </a:lnTo>
                    <a:lnTo>
                      <a:pt x="1960" y="163"/>
                    </a:lnTo>
                    <a:lnTo>
                      <a:pt x="1958" y="163"/>
                    </a:lnTo>
                    <a:lnTo>
                      <a:pt x="1958" y="153"/>
                    </a:lnTo>
                    <a:close/>
                    <a:moveTo>
                      <a:pt x="1960" y="153"/>
                    </a:moveTo>
                    <a:lnTo>
                      <a:pt x="1965" y="153"/>
                    </a:lnTo>
                    <a:lnTo>
                      <a:pt x="1965" y="163"/>
                    </a:lnTo>
                    <a:lnTo>
                      <a:pt x="1960" y="163"/>
                    </a:lnTo>
                    <a:lnTo>
                      <a:pt x="1960" y="153"/>
                    </a:lnTo>
                    <a:close/>
                    <a:moveTo>
                      <a:pt x="1965" y="153"/>
                    </a:moveTo>
                    <a:lnTo>
                      <a:pt x="1969" y="153"/>
                    </a:lnTo>
                    <a:lnTo>
                      <a:pt x="1969" y="163"/>
                    </a:lnTo>
                    <a:lnTo>
                      <a:pt x="1965" y="163"/>
                    </a:lnTo>
                    <a:lnTo>
                      <a:pt x="1965" y="153"/>
                    </a:lnTo>
                    <a:close/>
                    <a:moveTo>
                      <a:pt x="1969" y="153"/>
                    </a:moveTo>
                    <a:lnTo>
                      <a:pt x="1974" y="153"/>
                    </a:lnTo>
                    <a:lnTo>
                      <a:pt x="1974" y="163"/>
                    </a:lnTo>
                    <a:lnTo>
                      <a:pt x="1969" y="163"/>
                    </a:lnTo>
                    <a:lnTo>
                      <a:pt x="1969" y="153"/>
                    </a:lnTo>
                    <a:close/>
                    <a:moveTo>
                      <a:pt x="1974" y="153"/>
                    </a:moveTo>
                    <a:lnTo>
                      <a:pt x="1979" y="153"/>
                    </a:lnTo>
                    <a:lnTo>
                      <a:pt x="1979" y="163"/>
                    </a:lnTo>
                    <a:lnTo>
                      <a:pt x="1974" y="163"/>
                    </a:lnTo>
                    <a:lnTo>
                      <a:pt x="1974" y="153"/>
                    </a:lnTo>
                    <a:close/>
                    <a:moveTo>
                      <a:pt x="1979" y="153"/>
                    </a:moveTo>
                    <a:lnTo>
                      <a:pt x="1984" y="153"/>
                    </a:lnTo>
                    <a:lnTo>
                      <a:pt x="1984" y="163"/>
                    </a:lnTo>
                    <a:lnTo>
                      <a:pt x="1979" y="163"/>
                    </a:lnTo>
                    <a:lnTo>
                      <a:pt x="1979" y="153"/>
                    </a:lnTo>
                    <a:close/>
                    <a:moveTo>
                      <a:pt x="1984" y="153"/>
                    </a:moveTo>
                    <a:lnTo>
                      <a:pt x="1986" y="153"/>
                    </a:lnTo>
                    <a:lnTo>
                      <a:pt x="1986" y="163"/>
                    </a:lnTo>
                    <a:lnTo>
                      <a:pt x="1984" y="163"/>
                    </a:lnTo>
                    <a:lnTo>
                      <a:pt x="1984" y="153"/>
                    </a:lnTo>
                    <a:close/>
                    <a:moveTo>
                      <a:pt x="1986" y="153"/>
                    </a:moveTo>
                    <a:lnTo>
                      <a:pt x="1991" y="153"/>
                    </a:lnTo>
                    <a:lnTo>
                      <a:pt x="1991" y="163"/>
                    </a:lnTo>
                    <a:lnTo>
                      <a:pt x="1986" y="163"/>
                    </a:lnTo>
                    <a:lnTo>
                      <a:pt x="1986" y="153"/>
                    </a:lnTo>
                    <a:close/>
                    <a:moveTo>
                      <a:pt x="1991" y="153"/>
                    </a:moveTo>
                    <a:lnTo>
                      <a:pt x="1996" y="153"/>
                    </a:lnTo>
                    <a:lnTo>
                      <a:pt x="1996" y="163"/>
                    </a:lnTo>
                    <a:lnTo>
                      <a:pt x="1991" y="163"/>
                    </a:lnTo>
                    <a:lnTo>
                      <a:pt x="1991" y="153"/>
                    </a:lnTo>
                    <a:close/>
                    <a:moveTo>
                      <a:pt x="1996" y="153"/>
                    </a:moveTo>
                    <a:lnTo>
                      <a:pt x="2001" y="153"/>
                    </a:lnTo>
                    <a:lnTo>
                      <a:pt x="2001" y="163"/>
                    </a:lnTo>
                    <a:lnTo>
                      <a:pt x="1996" y="163"/>
                    </a:lnTo>
                    <a:lnTo>
                      <a:pt x="1996" y="153"/>
                    </a:lnTo>
                    <a:close/>
                    <a:moveTo>
                      <a:pt x="2001" y="153"/>
                    </a:moveTo>
                    <a:lnTo>
                      <a:pt x="2005" y="153"/>
                    </a:lnTo>
                    <a:lnTo>
                      <a:pt x="2005" y="163"/>
                    </a:lnTo>
                    <a:lnTo>
                      <a:pt x="2001" y="163"/>
                    </a:lnTo>
                    <a:lnTo>
                      <a:pt x="2001" y="153"/>
                    </a:lnTo>
                    <a:close/>
                    <a:moveTo>
                      <a:pt x="2005" y="153"/>
                    </a:moveTo>
                    <a:lnTo>
                      <a:pt x="2010" y="153"/>
                    </a:lnTo>
                    <a:lnTo>
                      <a:pt x="2010" y="163"/>
                    </a:lnTo>
                    <a:lnTo>
                      <a:pt x="2005" y="163"/>
                    </a:lnTo>
                    <a:lnTo>
                      <a:pt x="2005" y="153"/>
                    </a:lnTo>
                    <a:close/>
                    <a:moveTo>
                      <a:pt x="2010" y="153"/>
                    </a:moveTo>
                    <a:lnTo>
                      <a:pt x="2015" y="153"/>
                    </a:lnTo>
                    <a:lnTo>
                      <a:pt x="2015" y="163"/>
                    </a:lnTo>
                    <a:lnTo>
                      <a:pt x="2010" y="163"/>
                    </a:lnTo>
                    <a:lnTo>
                      <a:pt x="2010" y="153"/>
                    </a:lnTo>
                    <a:close/>
                    <a:moveTo>
                      <a:pt x="2015" y="153"/>
                    </a:moveTo>
                    <a:lnTo>
                      <a:pt x="2015" y="153"/>
                    </a:lnTo>
                    <a:lnTo>
                      <a:pt x="2015" y="158"/>
                    </a:lnTo>
                    <a:lnTo>
                      <a:pt x="2015" y="153"/>
                    </a:lnTo>
                    <a:close/>
                    <a:moveTo>
                      <a:pt x="2015" y="153"/>
                    </a:moveTo>
                    <a:lnTo>
                      <a:pt x="2020" y="155"/>
                    </a:lnTo>
                    <a:lnTo>
                      <a:pt x="2017" y="163"/>
                    </a:lnTo>
                    <a:lnTo>
                      <a:pt x="2013" y="163"/>
                    </a:lnTo>
                    <a:lnTo>
                      <a:pt x="2015" y="153"/>
                    </a:lnTo>
                    <a:close/>
                    <a:moveTo>
                      <a:pt x="2017" y="166"/>
                    </a:moveTo>
                    <a:lnTo>
                      <a:pt x="2017" y="166"/>
                    </a:lnTo>
                    <a:lnTo>
                      <a:pt x="2017" y="163"/>
                    </a:lnTo>
                    <a:lnTo>
                      <a:pt x="2017" y="161"/>
                    </a:lnTo>
                    <a:lnTo>
                      <a:pt x="2017" y="166"/>
                    </a:lnTo>
                    <a:close/>
                    <a:moveTo>
                      <a:pt x="2017" y="155"/>
                    </a:moveTo>
                    <a:lnTo>
                      <a:pt x="2022" y="155"/>
                    </a:lnTo>
                    <a:lnTo>
                      <a:pt x="2022" y="166"/>
                    </a:lnTo>
                    <a:lnTo>
                      <a:pt x="2017" y="166"/>
                    </a:lnTo>
                    <a:lnTo>
                      <a:pt x="2017" y="155"/>
                    </a:lnTo>
                    <a:close/>
                    <a:moveTo>
                      <a:pt x="2022" y="155"/>
                    </a:moveTo>
                    <a:lnTo>
                      <a:pt x="2027" y="155"/>
                    </a:lnTo>
                    <a:lnTo>
                      <a:pt x="2027" y="166"/>
                    </a:lnTo>
                    <a:lnTo>
                      <a:pt x="2022" y="166"/>
                    </a:lnTo>
                    <a:lnTo>
                      <a:pt x="2022" y="155"/>
                    </a:lnTo>
                    <a:close/>
                    <a:moveTo>
                      <a:pt x="2027" y="155"/>
                    </a:moveTo>
                    <a:lnTo>
                      <a:pt x="2032" y="155"/>
                    </a:lnTo>
                    <a:lnTo>
                      <a:pt x="2032" y="166"/>
                    </a:lnTo>
                    <a:lnTo>
                      <a:pt x="2027" y="166"/>
                    </a:lnTo>
                    <a:lnTo>
                      <a:pt x="2027" y="155"/>
                    </a:lnTo>
                    <a:close/>
                    <a:moveTo>
                      <a:pt x="2032" y="155"/>
                    </a:moveTo>
                    <a:lnTo>
                      <a:pt x="2034" y="155"/>
                    </a:lnTo>
                    <a:lnTo>
                      <a:pt x="2034" y="166"/>
                    </a:lnTo>
                    <a:lnTo>
                      <a:pt x="2032" y="166"/>
                    </a:lnTo>
                    <a:lnTo>
                      <a:pt x="2032" y="155"/>
                    </a:lnTo>
                    <a:close/>
                    <a:moveTo>
                      <a:pt x="2034" y="155"/>
                    </a:moveTo>
                    <a:lnTo>
                      <a:pt x="2036" y="155"/>
                    </a:lnTo>
                    <a:lnTo>
                      <a:pt x="2039" y="155"/>
                    </a:lnTo>
                    <a:lnTo>
                      <a:pt x="2034" y="161"/>
                    </a:lnTo>
                    <a:lnTo>
                      <a:pt x="2034" y="155"/>
                    </a:lnTo>
                    <a:close/>
                    <a:moveTo>
                      <a:pt x="2039" y="155"/>
                    </a:moveTo>
                    <a:lnTo>
                      <a:pt x="2041" y="158"/>
                    </a:lnTo>
                    <a:lnTo>
                      <a:pt x="2036" y="166"/>
                    </a:lnTo>
                    <a:lnTo>
                      <a:pt x="2032" y="163"/>
                    </a:lnTo>
                    <a:lnTo>
                      <a:pt x="2039" y="155"/>
                    </a:lnTo>
                    <a:close/>
                    <a:moveTo>
                      <a:pt x="2039" y="168"/>
                    </a:moveTo>
                    <a:lnTo>
                      <a:pt x="2039" y="168"/>
                    </a:lnTo>
                    <a:lnTo>
                      <a:pt x="2036" y="166"/>
                    </a:lnTo>
                    <a:lnTo>
                      <a:pt x="2039" y="163"/>
                    </a:lnTo>
                    <a:lnTo>
                      <a:pt x="2039" y="168"/>
                    </a:lnTo>
                    <a:close/>
                    <a:moveTo>
                      <a:pt x="2039" y="158"/>
                    </a:moveTo>
                    <a:lnTo>
                      <a:pt x="2044" y="158"/>
                    </a:lnTo>
                    <a:lnTo>
                      <a:pt x="2044" y="168"/>
                    </a:lnTo>
                    <a:lnTo>
                      <a:pt x="2039" y="168"/>
                    </a:lnTo>
                    <a:lnTo>
                      <a:pt x="2039" y="158"/>
                    </a:lnTo>
                    <a:close/>
                    <a:moveTo>
                      <a:pt x="2044" y="158"/>
                    </a:moveTo>
                    <a:lnTo>
                      <a:pt x="2048" y="158"/>
                    </a:lnTo>
                    <a:lnTo>
                      <a:pt x="2048" y="168"/>
                    </a:lnTo>
                    <a:lnTo>
                      <a:pt x="2044" y="168"/>
                    </a:lnTo>
                    <a:lnTo>
                      <a:pt x="2044" y="158"/>
                    </a:lnTo>
                    <a:close/>
                    <a:moveTo>
                      <a:pt x="2048" y="158"/>
                    </a:moveTo>
                    <a:lnTo>
                      <a:pt x="2053" y="158"/>
                    </a:lnTo>
                    <a:lnTo>
                      <a:pt x="2053" y="163"/>
                    </a:lnTo>
                    <a:lnTo>
                      <a:pt x="2048" y="163"/>
                    </a:lnTo>
                    <a:lnTo>
                      <a:pt x="2048" y="158"/>
                    </a:lnTo>
                    <a:close/>
                    <a:moveTo>
                      <a:pt x="2053" y="163"/>
                    </a:moveTo>
                    <a:lnTo>
                      <a:pt x="2053" y="166"/>
                    </a:lnTo>
                    <a:lnTo>
                      <a:pt x="2044" y="166"/>
                    </a:lnTo>
                    <a:lnTo>
                      <a:pt x="2044" y="163"/>
                    </a:lnTo>
                    <a:lnTo>
                      <a:pt x="2053" y="163"/>
                    </a:lnTo>
                    <a:close/>
                    <a:moveTo>
                      <a:pt x="2048" y="171"/>
                    </a:moveTo>
                    <a:lnTo>
                      <a:pt x="2044" y="171"/>
                    </a:lnTo>
                    <a:lnTo>
                      <a:pt x="2044" y="166"/>
                    </a:lnTo>
                    <a:lnTo>
                      <a:pt x="2048" y="166"/>
                    </a:lnTo>
                    <a:lnTo>
                      <a:pt x="2048" y="171"/>
                    </a:lnTo>
                    <a:close/>
                    <a:moveTo>
                      <a:pt x="2048" y="161"/>
                    </a:moveTo>
                    <a:lnTo>
                      <a:pt x="2053" y="161"/>
                    </a:lnTo>
                    <a:lnTo>
                      <a:pt x="2053" y="171"/>
                    </a:lnTo>
                    <a:lnTo>
                      <a:pt x="2048" y="171"/>
                    </a:lnTo>
                    <a:lnTo>
                      <a:pt x="2048" y="161"/>
                    </a:lnTo>
                    <a:close/>
                    <a:moveTo>
                      <a:pt x="2053" y="161"/>
                    </a:moveTo>
                    <a:lnTo>
                      <a:pt x="2056" y="161"/>
                    </a:lnTo>
                    <a:lnTo>
                      <a:pt x="2056" y="171"/>
                    </a:lnTo>
                    <a:lnTo>
                      <a:pt x="2053" y="171"/>
                    </a:lnTo>
                    <a:lnTo>
                      <a:pt x="2053" y="161"/>
                    </a:lnTo>
                    <a:close/>
                    <a:moveTo>
                      <a:pt x="2056" y="161"/>
                    </a:moveTo>
                    <a:lnTo>
                      <a:pt x="2058" y="161"/>
                    </a:lnTo>
                    <a:lnTo>
                      <a:pt x="2058" y="163"/>
                    </a:lnTo>
                    <a:lnTo>
                      <a:pt x="2056" y="166"/>
                    </a:lnTo>
                    <a:lnTo>
                      <a:pt x="2056" y="161"/>
                    </a:lnTo>
                    <a:close/>
                    <a:moveTo>
                      <a:pt x="2058" y="163"/>
                    </a:moveTo>
                    <a:lnTo>
                      <a:pt x="2063" y="166"/>
                    </a:lnTo>
                    <a:lnTo>
                      <a:pt x="2058" y="174"/>
                    </a:lnTo>
                    <a:lnTo>
                      <a:pt x="2053" y="171"/>
                    </a:lnTo>
                    <a:lnTo>
                      <a:pt x="2058" y="163"/>
                    </a:lnTo>
                    <a:close/>
                    <a:moveTo>
                      <a:pt x="2060" y="174"/>
                    </a:moveTo>
                    <a:lnTo>
                      <a:pt x="2060" y="174"/>
                    </a:lnTo>
                    <a:lnTo>
                      <a:pt x="2058" y="174"/>
                    </a:lnTo>
                    <a:lnTo>
                      <a:pt x="2060" y="168"/>
                    </a:lnTo>
                    <a:lnTo>
                      <a:pt x="2060" y="174"/>
                    </a:lnTo>
                    <a:close/>
                    <a:moveTo>
                      <a:pt x="2060" y="166"/>
                    </a:moveTo>
                    <a:lnTo>
                      <a:pt x="2065" y="166"/>
                    </a:lnTo>
                    <a:lnTo>
                      <a:pt x="2065" y="174"/>
                    </a:lnTo>
                    <a:lnTo>
                      <a:pt x="2060" y="174"/>
                    </a:lnTo>
                    <a:lnTo>
                      <a:pt x="2060" y="166"/>
                    </a:lnTo>
                    <a:close/>
                    <a:moveTo>
                      <a:pt x="2065" y="166"/>
                    </a:moveTo>
                    <a:lnTo>
                      <a:pt x="2070" y="166"/>
                    </a:lnTo>
                    <a:lnTo>
                      <a:pt x="2070" y="174"/>
                    </a:lnTo>
                    <a:lnTo>
                      <a:pt x="2065" y="174"/>
                    </a:lnTo>
                    <a:lnTo>
                      <a:pt x="2065" y="166"/>
                    </a:lnTo>
                    <a:close/>
                    <a:moveTo>
                      <a:pt x="2070" y="166"/>
                    </a:moveTo>
                    <a:lnTo>
                      <a:pt x="2072" y="166"/>
                    </a:lnTo>
                    <a:lnTo>
                      <a:pt x="2070" y="168"/>
                    </a:lnTo>
                    <a:lnTo>
                      <a:pt x="2070" y="166"/>
                    </a:lnTo>
                    <a:close/>
                    <a:moveTo>
                      <a:pt x="2072" y="166"/>
                    </a:moveTo>
                    <a:lnTo>
                      <a:pt x="2077" y="168"/>
                    </a:lnTo>
                    <a:lnTo>
                      <a:pt x="2072" y="176"/>
                    </a:lnTo>
                    <a:lnTo>
                      <a:pt x="2067" y="174"/>
                    </a:lnTo>
                    <a:lnTo>
                      <a:pt x="2072" y="166"/>
                    </a:lnTo>
                    <a:close/>
                    <a:moveTo>
                      <a:pt x="2077" y="168"/>
                    </a:moveTo>
                    <a:lnTo>
                      <a:pt x="2077" y="168"/>
                    </a:lnTo>
                    <a:lnTo>
                      <a:pt x="2075" y="174"/>
                    </a:lnTo>
                    <a:lnTo>
                      <a:pt x="2077" y="168"/>
                    </a:lnTo>
                    <a:close/>
                    <a:moveTo>
                      <a:pt x="2077" y="168"/>
                    </a:moveTo>
                    <a:lnTo>
                      <a:pt x="2082" y="171"/>
                    </a:lnTo>
                    <a:lnTo>
                      <a:pt x="2077" y="181"/>
                    </a:lnTo>
                    <a:lnTo>
                      <a:pt x="2072" y="176"/>
                    </a:lnTo>
                    <a:lnTo>
                      <a:pt x="2077" y="168"/>
                    </a:lnTo>
                    <a:close/>
                    <a:moveTo>
                      <a:pt x="2079" y="181"/>
                    </a:moveTo>
                    <a:lnTo>
                      <a:pt x="2077" y="181"/>
                    </a:lnTo>
                    <a:lnTo>
                      <a:pt x="2079" y="176"/>
                    </a:lnTo>
                    <a:lnTo>
                      <a:pt x="2079" y="181"/>
                    </a:lnTo>
                    <a:close/>
                    <a:moveTo>
                      <a:pt x="2079" y="171"/>
                    </a:moveTo>
                    <a:lnTo>
                      <a:pt x="2084" y="171"/>
                    </a:lnTo>
                    <a:lnTo>
                      <a:pt x="2084" y="181"/>
                    </a:lnTo>
                    <a:lnTo>
                      <a:pt x="2079" y="181"/>
                    </a:lnTo>
                    <a:lnTo>
                      <a:pt x="2079" y="171"/>
                    </a:lnTo>
                    <a:close/>
                    <a:moveTo>
                      <a:pt x="2084" y="171"/>
                    </a:moveTo>
                    <a:lnTo>
                      <a:pt x="2084" y="171"/>
                    </a:lnTo>
                    <a:lnTo>
                      <a:pt x="2087" y="171"/>
                    </a:lnTo>
                    <a:lnTo>
                      <a:pt x="2084" y="176"/>
                    </a:lnTo>
                    <a:lnTo>
                      <a:pt x="2084" y="171"/>
                    </a:lnTo>
                    <a:close/>
                    <a:moveTo>
                      <a:pt x="2087" y="171"/>
                    </a:moveTo>
                    <a:lnTo>
                      <a:pt x="2091" y="176"/>
                    </a:lnTo>
                    <a:lnTo>
                      <a:pt x="2087" y="184"/>
                    </a:lnTo>
                    <a:lnTo>
                      <a:pt x="2082" y="181"/>
                    </a:lnTo>
                    <a:lnTo>
                      <a:pt x="2087" y="171"/>
                    </a:lnTo>
                    <a:close/>
                    <a:moveTo>
                      <a:pt x="2089" y="184"/>
                    </a:moveTo>
                    <a:lnTo>
                      <a:pt x="2087" y="184"/>
                    </a:lnTo>
                    <a:lnTo>
                      <a:pt x="2089" y="179"/>
                    </a:lnTo>
                    <a:lnTo>
                      <a:pt x="2089" y="184"/>
                    </a:lnTo>
                    <a:close/>
                    <a:moveTo>
                      <a:pt x="2089" y="174"/>
                    </a:moveTo>
                    <a:lnTo>
                      <a:pt x="2091" y="174"/>
                    </a:lnTo>
                    <a:lnTo>
                      <a:pt x="2091" y="184"/>
                    </a:lnTo>
                    <a:lnTo>
                      <a:pt x="2089" y="184"/>
                    </a:lnTo>
                    <a:lnTo>
                      <a:pt x="2089" y="174"/>
                    </a:lnTo>
                    <a:close/>
                    <a:moveTo>
                      <a:pt x="2091" y="174"/>
                    </a:moveTo>
                    <a:lnTo>
                      <a:pt x="2096" y="174"/>
                    </a:lnTo>
                    <a:lnTo>
                      <a:pt x="2096" y="179"/>
                    </a:lnTo>
                    <a:lnTo>
                      <a:pt x="2091" y="179"/>
                    </a:lnTo>
                    <a:lnTo>
                      <a:pt x="2091" y="174"/>
                    </a:lnTo>
                    <a:close/>
                    <a:moveTo>
                      <a:pt x="2096" y="179"/>
                    </a:moveTo>
                    <a:lnTo>
                      <a:pt x="2096" y="184"/>
                    </a:lnTo>
                    <a:lnTo>
                      <a:pt x="2087" y="184"/>
                    </a:lnTo>
                    <a:lnTo>
                      <a:pt x="2087" y="179"/>
                    </a:lnTo>
                    <a:lnTo>
                      <a:pt x="2096" y="179"/>
                    </a:lnTo>
                    <a:close/>
                    <a:moveTo>
                      <a:pt x="2091" y="186"/>
                    </a:moveTo>
                    <a:lnTo>
                      <a:pt x="2087" y="186"/>
                    </a:lnTo>
                    <a:lnTo>
                      <a:pt x="2087" y="184"/>
                    </a:lnTo>
                    <a:lnTo>
                      <a:pt x="2091" y="184"/>
                    </a:lnTo>
                    <a:lnTo>
                      <a:pt x="2091" y="186"/>
                    </a:lnTo>
                    <a:close/>
                    <a:moveTo>
                      <a:pt x="2091" y="179"/>
                    </a:moveTo>
                    <a:lnTo>
                      <a:pt x="2096" y="179"/>
                    </a:lnTo>
                    <a:lnTo>
                      <a:pt x="2096" y="186"/>
                    </a:lnTo>
                    <a:lnTo>
                      <a:pt x="2091" y="186"/>
                    </a:lnTo>
                    <a:lnTo>
                      <a:pt x="2091" y="179"/>
                    </a:lnTo>
                    <a:close/>
                    <a:moveTo>
                      <a:pt x="2096" y="179"/>
                    </a:moveTo>
                    <a:lnTo>
                      <a:pt x="2096" y="179"/>
                    </a:lnTo>
                    <a:lnTo>
                      <a:pt x="2099" y="179"/>
                    </a:lnTo>
                    <a:lnTo>
                      <a:pt x="2096" y="184"/>
                    </a:lnTo>
                    <a:lnTo>
                      <a:pt x="2096" y="179"/>
                    </a:lnTo>
                    <a:close/>
                    <a:moveTo>
                      <a:pt x="2099" y="179"/>
                    </a:moveTo>
                    <a:lnTo>
                      <a:pt x="2103" y="181"/>
                    </a:lnTo>
                    <a:lnTo>
                      <a:pt x="2099" y="189"/>
                    </a:lnTo>
                    <a:lnTo>
                      <a:pt x="2094" y="186"/>
                    </a:lnTo>
                    <a:lnTo>
                      <a:pt x="2099" y="179"/>
                    </a:lnTo>
                    <a:close/>
                    <a:moveTo>
                      <a:pt x="2103" y="181"/>
                    </a:moveTo>
                    <a:lnTo>
                      <a:pt x="2108" y="184"/>
                    </a:lnTo>
                    <a:lnTo>
                      <a:pt x="2103" y="194"/>
                    </a:lnTo>
                    <a:lnTo>
                      <a:pt x="2099" y="189"/>
                    </a:lnTo>
                    <a:lnTo>
                      <a:pt x="2103" y="181"/>
                    </a:lnTo>
                    <a:close/>
                    <a:moveTo>
                      <a:pt x="2108" y="184"/>
                    </a:moveTo>
                    <a:lnTo>
                      <a:pt x="2108" y="184"/>
                    </a:lnTo>
                    <a:lnTo>
                      <a:pt x="2106" y="189"/>
                    </a:lnTo>
                    <a:lnTo>
                      <a:pt x="2108" y="184"/>
                    </a:lnTo>
                    <a:close/>
                    <a:moveTo>
                      <a:pt x="2108" y="184"/>
                    </a:moveTo>
                    <a:lnTo>
                      <a:pt x="2113" y="189"/>
                    </a:lnTo>
                    <a:lnTo>
                      <a:pt x="2106" y="197"/>
                    </a:lnTo>
                    <a:lnTo>
                      <a:pt x="2103" y="194"/>
                    </a:lnTo>
                    <a:lnTo>
                      <a:pt x="2108" y="184"/>
                    </a:lnTo>
                    <a:close/>
                    <a:moveTo>
                      <a:pt x="2108" y="197"/>
                    </a:moveTo>
                    <a:lnTo>
                      <a:pt x="2108" y="197"/>
                    </a:lnTo>
                    <a:lnTo>
                      <a:pt x="2106" y="197"/>
                    </a:lnTo>
                    <a:lnTo>
                      <a:pt x="2108" y="192"/>
                    </a:lnTo>
                    <a:lnTo>
                      <a:pt x="2108" y="197"/>
                    </a:lnTo>
                    <a:close/>
                    <a:moveTo>
                      <a:pt x="2108" y="186"/>
                    </a:moveTo>
                    <a:lnTo>
                      <a:pt x="2113" y="186"/>
                    </a:lnTo>
                    <a:lnTo>
                      <a:pt x="2113" y="197"/>
                    </a:lnTo>
                    <a:lnTo>
                      <a:pt x="2108" y="197"/>
                    </a:lnTo>
                    <a:lnTo>
                      <a:pt x="2108" y="186"/>
                    </a:lnTo>
                    <a:close/>
                    <a:moveTo>
                      <a:pt x="2113" y="186"/>
                    </a:moveTo>
                    <a:lnTo>
                      <a:pt x="2118" y="186"/>
                    </a:lnTo>
                    <a:lnTo>
                      <a:pt x="2118" y="192"/>
                    </a:lnTo>
                    <a:lnTo>
                      <a:pt x="2113" y="192"/>
                    </a:lnTo>
                    <a:lnTo>
                      <a:pt x="2113" y="186"/>
                    </a:lnTo>
                    <a:close/>
                    <a:moveTo>
                      <a:pt x="2118" y="192"/>
                    </a:moveTo>
                    <a:lnTo>
                      <a:pt x="2118" y="197"/>
                    </a:lnTo>
                    <a:lnTo>
                      <a:pt x="2108" y="197"/>
                    </a:lnTo>
                    <a:lnTo>
                      <a:pt x="2108" y="192"/>
                    </a:lnTo>
                    <a:lnTo>
                      <a:pt x="2118" y="192"/>
                    </a:lnTo>
                    <a:close/>
                    <a:moveTo>
                      <a:pt x="2110" y="199"/>
                    </a:moveTo>
                    <a:lnTo>
                      <a:pt x="2108" y="199"/>
                    </a:lnTo>
                    <a:lnTo>
                      <a:pt x="2108" y="197"/>
                    </a:lnTo>
                    <a:lnTo>
                      <a:pt x="2113" y="197"/>
                    </a:lnTo>
                    <a:lnTo>
                      <a:pt x="2110" y="199"/>
                    </a:lnTo>
                    <a:close/>
                    <a:moveTo>
                      <a:pt x="2115" y="192"/>
                    </a:moveTo>
                    <a:lnTo>
                      <a:pt x="2120" y="194"/>
                    </a:lnTo>
                    <a:lnTo>
                      <a:pt x="2115" y="202"/>
                    </a:lnTo>
                    <a:lnTo>
                      <a:pt x="2110" y="199"/>
                    </a:lnTo>
                    <a:lnTo>
                      <a:pt x="2115" y="192"/>
                    </a:lnTo>
                    <a:close/>
                    <a:moveTo>
                      <a:pt x="2118" y="205"/>
                    </a:moveTo>
                    <a:lnTo>
                      <a:pt x="2118" y="205"/>
                    </a:lnTo>
                    <a:lnTo>
                      <a:pt x="2115" y="202"/>
                    </a:lnTo>
                    <a:lnTo>
                      <a:pt x="2118" y="199"/>
                    </a:lnTo>
                    <a:lnTo>
                      <a:pt x="2118" y="205"/>
                    </a:lnTo>
                    <a:close/>
                    <a:moveTo>
                      <a:pt x="2118" y="194"/>
                    </a:moveTo>
                    <a:lnTo>
                      <a:pt x="2122" y="194"/>
                    </a:lnTo>
                    <a:lnTo>
                      <a:pt x="2122" y="205"/>
                    </a:lnTo>
                    <a:lnTo>
                      <a:pt x="2118" y="205"/>
                    </a:lnTo>
                    <a:lnTo>
                      <a:pt x="2118" y="194"/>
                    </a:lnTo>
                    <a:close/>
                    <a:moveTo>
                      <a:pt x="2122" y="194"/>
                    </a:moveTo>
                    <a:lnTo>
                      <a:pt x="2127" y="194"/>
                    </a:lnTo>
                    <a:lnTo>
                      <a:pt x="2127" y="199"/>
                    </a:lnTo>
                    <a:lnTo>
                      <a:pt x="2122" y="199"/>
                    </a:lnTo>
                    <a:lnTo>
                      <a:pt x="2122" y="194"/>
                    </a:lnTo>
                    <a:close/>
                    <a:moveTo>
                      <a:pt x="2127" y="199"/>
                    </a:moveTo>
                    <a:lnTo>
                      <a:pt x="2127" y="199"/>
                    </a:lnTo>
                    <a:lnTo>
                      <a:pt x="2118" y="199"/>
                    </a:lnTo>
                    <a:lnTo>
                      <a:pt x="2127" y="199"/>
                    </a:lnTo>
                    <a:close/>
                    <a:moveTo>
                      <a:pt x="2120" y="205"/>
                    </a:moveTo>
                    <a:lnTo>
                      <a:pt x="2118" y="202"/>
                    </a:lnTo>
                    <a:lnTo>
                      <a:pt x="2118" y="199"/>
                    </a:lnTo>
                    <a:lnTo>
                      <a:pt x="2122" y="199"/>
                    </a:lnTo>
                    <a:lnTo>
                      <a:pt x="2120" y="205"/>
                    </a:lnTo>
                    <a:close/>
                    <a:moveTo>
                      <a:pt x="2127" y="197"/>
                    </a:moveTo>
                    <a:lnTo>
                      <a:pt x="2130" y="199"/>
                    </a:lnTo>
                    <a:lnTo>
                      <a:pt x="2122" y="207"/>
                    </a:lnTo>
                    <a:lnTo>
                      <a:pt x="2120" y="205"/>
                    </a:lnTo>
                    <a:lnTo>
                      <a:pt x="2127" y="197"/>
                    </a:lnTo>
                    <a:close/>
                    <a:moveTo>
                      <a:pt x="2122" y="207"/>
                    </a:moveTo>
                    <a:lnTo>
                      <a:pt x="2122" y="207"/>
                    </a:lnTo>
                    <a:lnTo>
                      <a:pt x="2125" y="205"/>
                    </a:lnTo>
                    <a:lnTo>
                      <a:pt x="2122" y="207"/>
                    </a:lnTo>
                    <a:close/>
                    <a:moveTo>
                      <a:pt x="2130" y="199"/>
                    </a:moveTo>
                    <a:lnTo>
                      <a:pt x="2132" y="202"/>
                    </a:lnTo>
                    <a:lnTo>
                      <a:pt x="2127" y="212"/>
                    </a:lnTo>
                    <a:lnTo>
                      <a:pt x="2122" y="207"/>
                    </a:lnTo>
                    <a:lnTo>
                      <a:pt x="2130" y="199"/>
                    </a:lnTo>
                    <a:close/>
                    <a:moveTo>
                      <a:pt x="2132" y="202"/>
                    </a:moveTo>
                    <a:lnTo>
                      <a:pt x="2134" y="205"/>
                    </a:lnTo>
                    <a:lnTo>
                      <a:pt x="2134" y="207"/>
                    </a:lnTo>
                    <a:lnTo>
                      <a:pt x="2130" y="207"/>
                    </a:lnTo>
                    <a:lnTo>
                      <a:pt x="2132" y="202"/>
                    </a:lnTo>
                    <a:close/>
                    <a:moveTo>
                      <a:pt x="2134" y="207"/>
                    </a:moveTo>
                    <a:lnTo>
                      <a:pt x="2134" y="210"/>
                    </a:lnTo>
                    <a:lnTo>
                      <a:pt x="2125" y="210"/>
                    </a:lnTo>
                    <a:lnTo>
                      <a:pt x="2125" y="207"/>
                    </a:lnTo>
                    <a:lnTo>
                      <a:pt x="2134" y="207"/>
                    </a:lnTo>
                    <a:close/>
                    <a:moveTo>
                      <a:pt x="2127" y="215"/>
                    </a:moveTo>
                    <a:lnTo>
                      <a:pt x="2125" y="212"/>
                    </a:lnTo>
                    <a:lnTo>
                      <a:pt x="2125" y="210"/>
                    </a:lnTo>
                    <a:lnTo>
                      <a:pt x="2130" y="210"/>
                    </a:lnTo>
                    <a:lnTo>
                      <a:pt x="2127" y="215"/>
                    </a:lnTo>
                    <a:close/>
                    <a:moveTo>
                      <a:pt x="2132" y="207"/>
                    </a:moveTo>
                    <a:lnTo>
                      <a:pt x="2137" y="210"/>
                    </a:lnTo>
                    <a:lnTo>
                      <a:pt x="2132" y="218"/>
                    </a:lnTo>
                    <a:lnTo>
                      <a:pt x="2127" y="215"/>
                    </a:lnTo>
                    <a:lnTo>
                      <a:pt x="2132" y="207"/>
                    </a:lnTo>
                    <a:close/>
                    <a:moveTo>
                      <a:pt x="2132" y="218"/>
                    </a:moveTo>
                    <a:lnTo>
                      <a:pt x="2132" y="218"/>
                    </a:lnTo>
                    <a:lnTo>
                      <a:pt x="2134" y="215"/>
                    </a:lnTo>
                    <a:lnTo>
                      <a:pt x="2132" y="218"/>
                    </a:lnTo>
                    <a:close/>
                    <a:moveTo>
                      <a:pt x="2137" y="210"/>
                    </a:moveTo>
                    <a:lnTo>
                      <a:pt x="2142" y="212"/>
                    </a:lnTo>
                    <a:lnTo>
                      <a:pt x="2137" y="220"/>
                    </a:lnTo>
                    <a:lnTo>
                      <a:pt x="2132" y="218"/>
                    </a:lnTo>
                    <a:lnTo>
                      <a:pt x="2137" y="210"/>
                    </a:lnTo>
                    <a:close/>
                    <a:moveTo>
                      <a:pt x="2142" y="212"/>
                    </a:moveTo>
                    <a:lnTo>
                      <a:pt x="2144" y="215"/>
                    </a:lnTo>
                    <a:lnTo>
                      <a:pt x="2144" y="218"/>
                    </a:lnTo>
                    <a:lnTo>
                      <a:pt x="2139" y="218"/>
                    </a:lnTo>
                    <a:lnTo>
                      <a:pt x="2142" y="212"/>
                    </a:lnTo>
                    <a:close/>
                    <a:moveTo>
                      <a:pt x="2144" y="218"/>
                    </a:moveTo>
                    <a:lnTo>
                      <a:pt x="2144" y="220"/>
                    </a:lnTo>
                    <a:lnTo>
                      <a:pt x="2134" y="220"/>
                    </a:lnTo>
                    <a:lnTo>
                      <a:pt x="2134" y="218"/>
                    </a:lnTo>
                    <a:lnTo>
                      <a:pt x="2144" y="218"/>
                    </a:lnTo>
                    <a:close/>
                    <a:moveTo>
                      <a:pt x="2139" y="225"/>
                    </a:moveTo>
                    <a:lnTo>
                      <a:pt x="2134" y="225"/>
                    </a:lnTo>
                    <a:lnTo>
                      <a:pt x="2134" y="220"/>
                    </a:lnTo>
                    <a:lnTo>
                      <a:pt x="2139" y="220"/>
                    </a:lnTo>
                    <a:lnTo>
                      <a:pt x="2139" y="225"/>
                    </a:lnTo>
                    <a:close/>
                    <a:moveTo>
                      <a:pt x="2139" y="215"/>
                    </a:moveTo>
                    <a:lnTo>
                      <a:pt x="2144" y="215"/>
                    </a:lnTo>
                    <a:lnTo>
                      <a:pt x="2144" y="225"/>
                    </a:lnTo>
                    <a:lnTo>
                      <a:pt x="2139" y="225"/>
                    </a:lnTo>
                    <a:lnTo>
                      <a:pt x="2139" y="215"/>
                    </a:lnTo>
                    <a:close/>
                    <a:moveTo>
                      <a:pt x="2144" y="215"/>
                    </a:moveTo>
                    <a:lnTo>
                      <a:pt x="2149" y="215"/>
                    </a:lnTo>
                    <a:lnTo>
                      <a:pt x="2149" y="220"/>
                    </a:lnTo>
                    <a:lnTo>
                      <a:pt x="2144" y="220"/>
                    </a:lnTo>
                    <a:lnTo>
                      <a:pt x="2144" y="215"/>
                    </a:lnTo>
                    <a:close/>
                    <a:moveTo>
                      <a:pt x="2149" y="220"/>
                    </a:moveTo>
                    <a:lnTo>
                      <a:pt x="2149" y="223"/>
                    </a:lnTo>
                    <a:lnTo>
                      <a:pt x="2139" y="223"/>
                    </a:lnTo>
                    <a:lnTo>
                      <a:pt x="2139" y="220"/>
                    </a:lnTo>
                    <a:lnTo>
                      <a:pt x="2149" y="220"/>
                    </a:lnTo>
                    <a:close/>
                    <a:moveTo>
                      <a:pt x="2149" y="223"/>
                    </a:moveTo>
                    <a:lnTo>
                      <a:pt x="2149" y="228"/>
                    </a:lnTo>
                    <a:lnTo>
                      <a:pt x="2139" y="228"/>
                    </a:lnTo>
                    <a:lnTo>
                      <a:pt x="2139" y="223"/>
                    </a:lnTo>
                    <a:lnTo>
                      <a:pt x="2149" y="223"/>
                    </a:lnTo>
                    <a:close/>
                    <a:moveTo>
                      <a:pt x="2142" y="231"/>
                    </a:moveTo>
                    <a:lnTo>
                      <a:pt x="2139" y="231"/>
                    </a:lnTo>
                    <a:lnTo>
                      <a:pt x="2139" y="228"/>
                    </a:lnTo>
                    <a:lnTo>
                      <a:pt x="2144" y="228"/>
                    </a:lnTo>
                    <a:lnTo>
                      <a:pt x="2142" y="231"/>
                    </a:lnTo>
                    <a:close/>
                    <a:moveTo>
                      <a:pt x="2146" y="223"/>
                    </a:moveTo>
                    <a:lnTo>
                      <a:pt x="2151" y="225"/>
                    </a:lnTo>
                    <a:lnTo>
                      <a:pt x="2146" y="233"/>
                    </a:lnTo>
                    <a:lnTo>
                      <a:pt x="2142" y="231"/>
                    </a:lnTo>
                    <a:lnTo>
                      <a:pt x="2146" y="223"/>
                    </a:lnTo>
                    <a:close/>
                    <a:moveTo>
                      <a:pt x="2151" y="225"/>
                    </a:moveTo>
                    <a:lnTo>
                      <a:pt x="2154" y="228"/>
                    </a:lnTo>
                    <a:lnTo>
                      <a:pt x="2154" y="231"/>
                    </a:lnTo>
                    <a:lnTo>
                      <a:pt x="2149" y="231"/>
                    </a:lnTo>
                    <a:lnTo>
                      <a:pt x="2151" y="225"/>
                    </a:lnTo>
                    <a:close/>
                    <a:moveTo>
                      <a:pt x="2154" y="231"/>
                    </a:moveTo>
                    <a:lnTo>
                      <a:pt x="2154" y="233"/>
                    </a:lnTo>
                    <a:lnTo>
                      <a:pt x="2144" y="233"/>
                    </a:lnTo>
                    <a:lnTo>
                      <a:pt x="2144" y="231"/>
                    </a:lnTo>
                    <a:lnTo>
                      <a:pt x="2154" y="231"/>
                    </a:lnTo>
                    <a:close/>
                    <a:moveTo>
                      <a:pt x="2154" y="233"/>
                    </a:moveTo>
                    <a:lnTo>
                      <a:pt x="2154" y="236"/>
                    </a:lnTo>
                    <a:lnTo>
                      <a:pt x="2144" y="236"/>
                    </a:lnTo>
                    <a:lnTo>
                      <a:pt x="2144" y="233"/>
                    </a:lnTo>
                    <a:lnTo>
                      <a:pt x="2154" y="233"/>
                    </a:lnTo>
                    <a:close/>
                    <a:moveTo>
                      <a:pt x="2146" y="241"/>
                    </a:moveTo>
                    <a:lnTo>
                      <a:pt x="2144" y="241"/>
                    </a:lnTo>
                    <a:lnTo>
                      <a:pt x="2144" y="236"/>
                    </a:lnTo>
                    <a:lnTo>
                      <a:pt x="2149" y="236"/>
                    </a:lnTo>
                    <a:lnTo>
                      <a:pt x="2146" y="241"/>
                    </a:lnTo>
                    <a:close/>
                    <a:moveTo>
                      <a:pt x="2151" y="233"/>
                    </a:moveTo>
                    <a:lnTo>
                      <a:pt x="2154" y="233"/>
                    </a:lnTo>
                    <a:lnTo>
                      <a:pt x="2151" y="244"/>
                    </a:lnTo>
                    <a:lnTo>
                      <a:pt x="2146" y="241"/>
                    </a:lnTo>
                    <a:lnTo>
                      <a:pt x="2151" y="233"/>
                    </a:lnTo>
                    <a:close/>
                    <a:moveTo>
                      <a:pt x="2154" y="233"/>
                    </a:moveTo>
                    <a:lnTo>
                      <a:pt x="2158" y="236"/>
                    </a:lnTo>
                    <a:lnTo>
                      <a:pt x="2158" y="238"/>
                    </a:lnTo>
                    <a:lnTo>
                      <a:pt x="2154" y="238"/>
                    </a:lnTo>
                    <a:lnTo>
                      <a:pt x="2154" y="233"/>
                    </a:lnTo>
                    <a:close/>
                    <a:moveTo>
                      <a:pt x="2158" y="238"/>
                    </a:moveTo>
                    <a:lnTo>
                      <a:pt x="2158" y="241"/>
                    </a:lnTo>
                    <a:lnTo>
                      <a:pt x="2149" y="241"/>
                    </a:lnTo>
                    <a:lnTo>
                      <a:pt x="2149" y="238"/>
                    </a:lnTo>
                    <a:lnTo>
                      <a:pt x="2158" y="238"/>
                    </a:lnTo>
                    <a:close/>
                    <a:moveTo>
                      <a:pt x="2158" y="241"/>
                    </a:moveTo>
                    <a:lnTo>
                      <a:pt x="2158" y="246"/>
                    </a:lnTo>
                    <a:lnTo>
                      <a:pt x="2149" y="246"/>
                    </a:lnTo>
                    <a:lnTo>
                      <a:pt x="2149" y="241"/>
                    </a:lnTo>
                    <a:lnTo>
                      <a:pt x="2158" y="241"/>
                    </a:lnTo>
                    <a:close/>
                    <a:moveTo>
                      <a:pt x="2158" y="246"/>
                    </a:moveTo>
                    <a:lnTo>
                      <a:pt x="2158" y="249"/>
                    </a:lnTo>
                    <a:lnTo>
                      <a:pt x="2149" y="249"/>
                    </a:lnTo>
                    <a:lnTo>
                      <a:pt x="2149" y="246"/>
                    </a:lnTo>
                    <a:lnTo>
                      <a:pt x="2158" y="246"/>
                    </a:lnTo>
                    <a:close/>
                    <a:moveTo>
                      <a:pt x="2158" y="249"/>
                    </a:moveTo>
                    <a:lnTo>
                      <a:pt x="2158" y="251"/>
                    </a:lnTo>
                    <a:lnTo>
                      <a:pt x="2149" y="251"/>
                    </a:lnTo>
                    <a:lnTo>
                      <a:pt x="2149" y="249"/>
                    </a:lnTo>
                    <a:lnTo>
                      <a:pt x="2158" y="249"/>
                    </a:lnTo>
                    <a:close/>
                    <a:moveTo>
                      <a:pt x="2158" y="251"/>
                    </a:moveTo>
                    <a:lnTo>
                      <a:pt x="2158" y="254"/>
                    </a:lnTo>
                    <a:lnTo>
                      <a:pt x="2149" y="254"/>
                    </a:lnTo>
                    <a:lnTo>
                      <a:pt x="2149" y="251"/>
                    </a:lnTo>
                    <a:lnTo>
                      <a:pt x="2158" y="251"/>
                    </a:lnTo>
                    <a:close/>
                    <a:moveTo>
                      <a:pt x="2158" y="254"/>
                    </a:moveTo>
                    <a:lnTo>
                      <a:pt x="2158" y="259"/>
                    </a:lnTo>
                    <a:lnTo>
                      <a:pt x="2149" y="259"/>
                    </a:lnTo>
                    <a:lnTo>
                      <a:pt x="2149" y="254"/>
                    </a:lnTo>
                    <a:lnTo>
                      <a:pt x="2158" y="254"/>
                    </a:lnTo>
                    <a:close/>
                    <a:moveTo>
                      <a:pt x="2158" y="259"/>
                    </a:moveTo>
                    <a:lnTo>
                      <a:pt x="2158" y="262"/>
                    </a:lnTo>
                    <a:lnTo>
                      <a:pt x="2149" y="262"/>
                    </a:lnTo>
                    <a:lnTo>
                      <a:pt x="2149" y="259"/>
                    </a:lnTo>
                    <a:lnTo>
                      <a:pt x="2158" y="259"/>
                    </a:lnTo>
                    <a:close/>
                    <a:moveTo>
                      <a:pt x="2151" y="264"/>
                    </a:moveTo>
                    <a:lnTo>
                      <a:pt x="2149" y="264"/>
                    </a:lnTo>
                    <a:lnTo>
                      <a:pt x="2149" y="262"/>
                    </a:lnTo>
                    <a:lnTo>
                      <a:pt x="2154" y="262"/>
                    </a:lnTo>
                    <a:lnTo>
                      <a:pt x="2151" y="264"/>
                    </a:lnTo>
                    <a:close/>
                    <a:moveTo>
                      <a:pt x="2156" y="256"/>
                    </a:moveTo>
                    <a:lnTo>
                      <a:pt x="2161" y="262"/>
                    </a:lnTo>
                    <a:lnTo>
                      <a:pt x="2156" y="269"/>
                    </a:lnTo>
                    <a:lnTo>
                      <a:pt x="2151" y="264"/>
                    </a:lnTo>
                    <a:lnTo>
                      <a:pt x="2156" y="256"/>
                    </a:lnTo>
                    <a:close/>
                    <a:moveTo>
                      <a:pt x="2161" y="262"/>
                    </a:moveTo>
                    <a:lnTo>
                      <a:pt x="2173" y="269"/>
                    </a:lnTo>
                    <a:lnTo>
                      <a:pt x="2158" y="269"/>
                    </a:lnTo>
                    <a:lnTo>
                      <a:pt x="2158" y="264"/>
                    </a:lnTo>
                    <a:lnTo>
                      <a:pt x="2161" y="262"/>
                    </a:lnTo>
                    <a:close/>
                    <a:moveTo>
                      <a:pt x="2158" y="269"/>
                    </a:moveTo>
                    <a:lnTo>
                      <a:pt x="2154" y="269"/>
                    </a:lnTo>
                    <a:lnTo>
                      <a:pt x="2154" y="259"/>
                    </a:lnTo>
                    <a:lnTo>
                      <a:pt x="2158" y="259"/>
                    </a:lnTo>
                    <a:lnTo>
                      <a:pt x="2158" y="269"/>
                    </a:lnTo>
                    <a:close/>
                    <a:moveTo>
                      <a:pt x="2149" y="264"/>
                    </a:moveTo>
                    <a:lnTo>
                      <a:pt x="2149" y="259"/>
                    </a:lnTo>
                    <a:lnTo>
                      <a:pt x="2154" y="259"/>
                    </a:lnTo>
                    <a:lnTo>
                      <a:pt x="2154" y="264"/>
                    </a:lnTo>
                    <a:lnTo>
                      <a:pt x="2149" y="264"/>
                    </a:lnTo>
                    <a:close/>
                    <a:moveTo>
                      <a:pt x="2158" y="264"/>
                    </a:moveTo>
                    <a:lnTo>
                      <a:pt x="2158" y="267"/>
                    </a:lnTo>
                    <a:lnTo>
                      <a:pt x="2149" y="267"/>
                    </a:lnTo>
                    <a:lnTo>
                      <a:pt x="2149" y="264"/>
                    </a:lnTo>
                    <a:lnTo>
                      <a:pt x="2158" y="264"/>
                    </a:lnTo>
                    <a:close/>
                    <a:moveTo>
                      <a:pt x="2158" y="267"/>
                    </a:moveTo>
                    <a:lnTo>
                      <a:pt x="2158" y="272"/>
                    </a:lnTo>
                    <a:lnTo>
                      <a:pt x="2149" y="272"/>
                    </a:lnTo>
                    <a:lnTo>
                      <a:pt x="2149" y="267"/>
                    </a:lnTo>
                    <a:lnTo>
                      <a:pt x="2158" y="267"/>
                    </a:lnTo>
                    <a:close/>
                    <a:moveTo>
                      <a:pt x="2158" y="272"/>
                    </a:moveTo>
                    <a:lnTo>
                      <a:pt x="2158" y="275"/>
                    </a:lnTo>
                    <a:lnTo>
                      <a:pt x="2149" y="275"/>
                    </a:lnTo>
                    <a:lnTo>
                      <a:pt x="2149" y="272"/>
                    </a:lnTo>
                    <a:lnTo>
                      <a:pt x="2158" y="272"/>
                    </a:lnTo>
                    <a:close/>
                    <a:moveTo>
                      <a:pt x="2158" y="275"/>
                    </a:moveTo>
                    <a:lnTo>
                      <a:pt x="2158" y="277"/>
                    </a:lnTo>
                    <a:lnTo>
                      <a:pt x="2149" y="277"/>
                    </a:lnTo>
                    <a:lnTo>
                      <a:pt x="2149" y="275"/>
                    </a:lnTo>
                    <a:lnTo>
                      <a:pt x="2158" y="275"/>
                    </a:lnTo>
                    <a:close/>
                    <a:moveTo>
                      <a:pt x="2158" y="277"/>
                    </a:moveTo>
                    <a:lnTo>
                      <a:pt x="2158" y="280"/>
                    </a:lnTo>
                    <a:lnTo>
                      <a:pt x="2149" y="280"/>
                    </a:lnTo>
                    <a:lnTo>
                      <a:pt x="2149" y="277"/>
                    </a:lnTo>
                    <a:lnTo>
                      <a:pt x="2158" y="277"/>
                    </a:lnTo>
                    <a:close/>
                    <a:moveTo>
                      <a:pt x="2158" y="280"/>
                    </a:moveTo>
                    <a:lnTo>
                      <a:pt x="2158" y="282"/>
                    </a:lnTo>
                    <a:lnTo>
                      <a:pt x="2149" y="282"/>
                    </a:lnTo>
                    <a:lnTo>
                      <a:pt x="2149" y="280"/>
                    </a:lnTo>
                    <a:lnTo>
                      <a:pt x="2158" y="280"/>
                    </a:lnTo>
                    <a:close/>
                    <a:moveTo>
                      <a:pt x="2158" y="282"/>
                    </a:moveTo>
                    <a:lnTo>
                      <a:pt x="2158" y="285"/>
                    </a:lnTo>
                    <a:lnTo>
                      <a:pt x="2149" y="285"/>
                    </a:lnTo>
                    <a:lnTo>
                      <a:pt x="2149" y="282"/>
                    </a:lnTo>
                    <a:lnTo>
                      <a:pt x="2158" y="282"/>
                    </a:lnTo>
                    <a:close/>
                    <a:moveTo>
                      <a:pt x="2158" y="285"/>
                    </a:moveTo>
                    <a:lnTo>
                      <a:pt x="2158" y="288"/>
                    </a:lnTo>
                    <a:lnTo>
                      <a:pt x="2156" y="290"/>
                    </a:lnTo>
                    <a:lnTo>
                      <a:pt x="2154" y="285"/>
                    </a:lnTo>
                    <a:lnTo>
                      <a:pt x="2158" y="285"/>
                    </a:lnTo>
                    <a:close/>
                    <a:moveTo>
                      <a:pt x="2156" y="290"/>
                    </a:moveTo>
                    <a:lnTo>
                      <a:pt x="2151" y="293"/>
                    </a:lnTo>
                    <a:lnTo>
                      <a:pt x="2146" y="285"/>
                    </a:lnTo>
                    <a:lnTo>
                      <a:pt x="2151" y="282"/>
                    </a:lnTo>
                    <a:lnTo>
                      <a:pt x="2156" y="290"/>
                    </a:lnTo>
                    <a:close/>
                    <a:moveTo>
                      <a:pt x="2144" y="290"/>
                    </a:moveTo>
                    <a:lnTo>
                      <a:pt x="2144" y="288"/>
                    </a:lnTo>
                    <a:lnTo>
                      <a:pt x="2146" y="285"/>
                    </a:lnTo>
                    <a:lnTo>
                      <a:pt x="2149" y="290"/>
                    </a:lnTo>
                    <a:lnTo>
                      <a:pt x="2144" y="290"/>
                    </a:lnTo>
                    <a:close/>
                    <a:moveTo>
                      <a:pt x="2154" y="290"/>
                    </a:moveTo>
                    <a:lnTo>
                      <a:pt x="2154" y="293"/>
                    </a:lnTo>
                    <a:lnTo>
                      <a:pt x="2144" y="293"/>
                    </a:lnTo>
                    <a:lnTo>
                      <a:pt x="2144" y="290"/>
                    </a:lnTo>
                    <a:lnTo>
                      <a:pt x="2154" y="290"/>
                    </a:lnTo>
                    <a:close/>
                    <a:moveTo>
                      <a:pt x="2154" y="293"/>
                    </a:moveTo>
                    <a:lnTo>
                      <a:pt x="2154" y="295"/>
                    </a:lnTo>
                    <a:lnTo>
                      <a:pt x="2144" y="295"/>
                    </a:lnTo>
                    <a:lnTo>
                      <a:pt x="2144" y="293"/>
                    </a:lnTo>
                    <a:lnTo>
                      <a:pt x="2154" y="293"/>
                    </a:lnTo>
                    <a:close/>
                    <a:moveTo>
                      <a:pt x="2154" y="295"/>
                    </a:moveTo>
                    <a:lnTo>
                      <a:pt x="2154" y="298"/>
                    </a:lnTo>
                    <a:lnTo>
                      <a:pt x="2151" y="301"/>
                    </a:lnTo>
                    <a:lnTo>
                      <a:pt x="2149" y="295"/>
                    </a:lnTo>
                    <a:lnTo>
                      <a:pt x="2154" y="295"/>
                    </a:lnTo>
                    <a:close/>
                    <a:moveTo>
                      <a:pt x="2151" y="301"/>
                    </a:moveTo>
                    <a:lnTo>
                      <a:pt x="2146" y="303"/>
                    </a:lnTo>
                    <a:lnTo>
                      <a:pt x="2142" y="295"/>
                    </a:lnTo>
                    <a:lnTo>
                      <a:pt x="2146" y="293"/>
                    </a:lnTo>
                    <a:lnTo>
                      <a:pt x="2151" y="301"/>
                    </a:lnTo>
                    <a:close/>
                    <a:moveTo>
                      <a:pt x="2139" y="298"/>
                    </a:moveTo>
                    <a:lnTo>
                      <a:pt x="2139" y="295"/>
                    </a:lnTo>
                    <a:lnTo>
                      <a:pt x="2142" y="295"/>
                    </a:lnTo>
                    <a:lnTo>
                      <a:pt x="2144" y="298"/>
                    </a:lnTo>
                    <a:lnTo>
                      <a:pt x="2139" y="298"/>
                    </a:lnTo>
                    <a:close/>
                    <a:moveTo>
                      <a:pt x="2149" y="298"/>
                    </a:moveTo>
                    <a:lnTo>
                      <a:pt x="2149" y="303"/>
                    </a:lnTo>
                    <a:lnTo>
                      <a:pt x="2139" y="303"/>
                    </a:lnTo>
                    <a:lnTo>
                      <a:pt x="2139" y="298"/>
                    </a:lnTo>
                    <a:lnTo>
                      <a:pt x="2149" y="298"/>
                    </a:lnTo>
                    <a:close/>
                    <a:moveTo>
                      <a:pt x="2149" y="303"/>
                    </a:moveTo>
                    <a:lnTo>
                      <a:pt x="2149" y="306"/>
                    </a:lnTo>
                    <a:lnTo>
                      <a:pt x="2146" y="306"/>
                    </a:lnTo>
                    <a:lnTo>
                      <a:pt x="2144" y="303"/>
                    </a:lnTo>
                    <a:lnTo>
                      <a:pt x="2149" y="303"/>
                    </a:lnTo>
                    <a:close/>
                    <a:moveTo>
                      <a:pt x="2146" y="306"/>
                    </a:moveTo>
                    <a:lnTo>
                      <a:pt x="2142" y="311"/>
                    </a:lnTo>
                    <a:lnTo>
                      <a:pt x="2137" y="301"/>
                    </a:lnTo>
                    <a:lnTo>
                      <a:pt x="2142" y="298"/>
                    </a:lnTo>
                    <a:lnTo>
                      <a:pt x="2146" y="306"/>
                    </a:lnTo>
                    <a:close/>
                    <a:moveTo>
                      <a:pt x="2134" y="306"/>
                    </a:moveTo>
                    <a:lnTo>
                      <a:pt x="2134" y="303"/>
                    </a:lnTo>
                    <a:lnTo>
                      <a:pt x="2137" y="301"/>
                    </a:lnTo>
                    <a:lnTo>
                      <a:pt x="2139" y="306"/>
                    </a:lnTo>
                    <a:lnTo>
                      <a:pt x="2134" y="306"/>
                    </a:lnTo>
                    <a:close/>
                    <a:moveTo>
                      <a:pt x="2144" y="306"/>
                    </a:moveTo>
                    <a:lnTo>
                      <a:pt x="2144" y="308"/>
                    </a:lnTo>
                    <a:lnTo>
                      <a:pt x="2134" y="308"/>
                    </a:lnTo>
                    <a:lnTo>
                      <a:pt x="2134" y="306"/>
                    </a:lnTo>
                    <a:lnTo>
                      <a:pt x="2144" y="306"/>
                    </a:lnTo>
                    <a:close/>
                    <a:moveTo>
                      <a:pt x="2144" y="308"/>
                    </a:moveTo>
                    <a:lnTo>
                      <a:pt x="2144" y="313"/>
                    </a:lnTo>
                    <a:lnTo>
                      <a:pt x="2139" y="313"/>
                    </a:lnTo>
                    <a:lnTo>
                      <a:pt x="2139" y="308"/>
                    </a:lnTo>
                    <a:lnTo>
                      <a:pt x="2144" y="308"/>
                    </a:lnTo>
                    <a:close/>
                    <a:moveTo>
                      <a:pt x="2139" y="313"/>
                    </a:moveTo>
                    <a:lnTo>
                      <a:pt x="2134" y="313"/>
                    </a:lnTo>
                    <a:lnTo>
                      <a:pt x="2134" y="303"/>
                    </a:lnTo>
                    <a:lnTo>
                      <a:pt x="2139" y="303"/>
                    </a:lnTo>
                    <a:lnTo>
                      <a:pt x="2139" y="313"/>
                    </a:lnTo>
                    <a:close/>
                    <a:moveTo>
                      <a:pt x="2130" y="308"/>
                    </a:moveTo>
                    <a:lnTo>
                      <a:pt x="2130" y="303"/>
                    </a:lnTo>
                    <a:lnTo>
                      <a:pt x="2134" y="303"/>
                    </a:lnTo>
                    <a:lnTo>
                      <a:pt x="2134" y="308"/>
                    </a:lnTo>
                    <a:lnTo>
                      <a:pt x="2130" y="308"/>
                    </a:lnTo>
                    <a:close/>
                    <a:moveTo>
                      <a:pt x="2139" y="308"/>
                    </a:moveTo>
                    <a:lnTo>
                      <a:pt x="2139" y="313"/>
                    </a:lnTo>
                    <a:lnTo>
                      <a:pt x="2130" y="313"/>
                    </a:lnTo>
                    <a:lnTo>
                      <a:pt x="2130" y="308"/>
                    </a:lnTo>
                    <a:lnTo>
                      <a:pt x="2139" y="308"/>
                    </a:lnTo>
                    <a:close/>
                    <a:moveTo>
                      <a:pt x="2139" y="313"/>
                    </a:moveTo>
                    <a:lnTo>
                      <a:pt x="2139" y="316"/>
                    </a:lnTo>
                    <a:lnTo>
                      <a:pt x="2137" y="316"/>
                    </a:lnTo>
                    <a:lnTo>
                      <a:pt x="2134" y="313"/>
                    </a:lnTo>
                    <a:lnTo>
                      <a:pt x="2139" y="313"/>
                    </a:lnTo>
                    <a:close/>
                    <a:moveTo>
                      <a:pt x="2137" y="316"/>
                    </a:moveTo>
                    <a:lnTo>
                      <a:pt x="2132" y="319"/>
                    </a:lnTo>
                    <a:lnTo>
                      <a:pt x="2127" y="311"/>
                    </a:lnTo>
                    <a:lnTo>
                      <a:pt x="2132" y="308"/>
                    </a:lnTo>
                    <a:lnTo>
                      <a:pt x="2137" y="316"/>
                    </a:lnTo>
                    <a:close/>
                    <a:moveTo>
                      <a:pt x="2125" y="316"/>
                    </a:moveTo>
                    <a:lnTo>
                      <a:pt x="2125" y="313"/>
                    </a:lnTo>
                    <a:lnTo>
                      <a:pt x="2127" y="311"/>
                    </a:lnTo>
                    <a:lnTo>
                      <a:pt x="2130" y="316"/>
                    </a:lnTo>
                    <a:lnTo>
                      <a:pt x="2125" y="316"/>
                    </a:lnTo>
                    <a:close/>
                    <a:moveTo>
                      <a:pt x="2134" y="316"/>
                    </a:moveTo>
                    <a:lnTo>
                      <a:pt x="2134" y="316"/>
                    </a:lnTo>
                    <a:lnTo>
                      <a:pt x="2125" y="316"/>
                    </a:lnTo>
                    <a:lnTo>
                      <a:pt x="2134" y="316"/>
                    </a:lnTo>
                    <a:close/>
                    <a:moveTo>
                      <a:pt x="2134" y="316"/>
                    </a:moveTo>
                    <a:lnTo>
                      <a:pt x="2134" y="321"/>
                    </a:lnTo>
                    <a:lnTo>
                      <a:pt x="2130" y="321"/>
                    </a:lnTo>
                    <a:lnTo>
                      <a:pt x="2130" y="316"/>
                    </a:lnTo>
                    <a:lnTo>
                      <a:pt x="2134" y="316"/>
                    </a:lnTo>
                    <a:close/>
                    <a:moveTo>
                      <a:pt x="2130" y="321"/>
                    </a:moveTo>
                    <a:lnTo>
                      <a:pt x="2125" y="321"/>
                    </a:lnTo>
                    <a:lnTo>
                      <a:pt x="2125" y="313"/>
                    </a:lnTo>
                    <a:lnTo>
                      <a:pt x="2130" y="313"/>
                    </a:lnTo>
                    <a:lnTo>
                      <a:pt x="2130" y="321"/>
                    </a:lnTo>
                    <a:close/>
                    <a:moveTo>
                      <a:pt x="2122" y="316"/>
                    </a:moveTo>
                    <a:lnTo>
                      <a:pt x="2122" y="313"/>
                    </a:lnTo>
                    <a:lnTo>
                      <a:pt x="2125" y="313"/>
                    </a:lnTo>
                    <a:lnTo>
                      <a:pt x="2125" y="316"/>
                    </a:lnTo>
                    <a:lnTo>
                      <a:pt x="2122" y="316"/>
                    </a:lnTo>
                    <a:close/>
                    <a:moveTo>
                      <a:pt x="2130" y="316"/>
                    </a:moveTo>
                    <a:lnTo>
                      <a:pt x="2130" y="321"/>
                    </a:lnTo>
                    <a:lnTo>
                      <a:pt x="2122" y="321"/>
                    </a:lnTo>
                    <a:lnTo>
                      <a:pt x="2122" y="316"/>
                    </a:lnTo>
                    <a:lnTo>
                      <a:pt x="2130" y="316"/>
                    </a:lnTo>
                    <a:close/>
                    <a:moveTo>
                      <a:pt x="2130" y="321"/>
                    </a:moveTo>
                    <a:lnTo>
                      <a:pt x="2130" y="321"/>
                    </a:lnTo>
                    <a:lnTo>
                      <a:pt x="2130" y="324"/>
                    </a:lnTo>
                    <a:lnTo>
                      <a:pt x="2125" y="321"/>
                    </a:lnTo>
                    <a:lnTo>
                      <a:pt x="2130" y="321"/>
                    </a:lnTo>
                    <a:close/>
                    <a:moveTo>
                      <a:pt x="2130" y="324"/>
                    </a:moveTo>
                    <a:lnTo>
                      <a:pt x="2127" y="326"/>
                    </a:lnTo>
                    <a:lnTo>
                      <a:pt x="2120" y="321"/>
                    </a:lnTo>
                    <a:lnTo>
                      <a:pt x="2122" y="316"/>
                    </a:lnTo>
                    <a:lnTo>
                      <a:pt x="2130" y="324"/>
                    </a:lnTo>
                    <a:close/>
                    <a:moveTo>
                      <a:pt x="2127" y="326"/>
                    </a:moveTo>
                    <a:lnTo>
                      <a:pt x="2125" y="326"/>
                    </a:lnTo>
                    <a:lnTo>
                      <a:pt x="2125" y="329"/>
                    </a:lnTo>
                    <a:lnTo>
                      <a:pt x="2122" y="324"/>
                    </a:lnTo>
                    <a:lnTo>
                      <a:pt x="2127" y="326"/>
                    </a:lnTo>
                    <a:close/>
                    <a:moveTo>
                      <a:pt x="2125" y="329"/>
                    </a:moveTo>
                    <a:lnTo>
                      <a:pt x="2120" y="332"/>
                    </a:lnTo>
                    <a:lnTo>
                      <a:pt x="2115" y="324"/>
                    </a:lnTo>
                    <a:lnTo>
                      <a:pt x="2120" y="319"/>
                    </a:lnTo>
                    <a:lnTo>
                      <a:pt x="2125" y="329"/>
                    </a:lnTo>
                    <a:close/>
                    <a:moveTo>
                      <a:pt x="2120" y="332"/>
                    </a:moveTo>
                    <a:lnTo>
                      <a:pt x="2120" y="332"/>
                    </a:lnTo>
                    <a:lnTo>
                      <a:pt x="2118" y="326"/>
                    </a:lnTo>
                    <a:lnTo>
                      <a:pt x="2120" y="332"/>
                    </a:lnTo>
                    <a:close/>
                    <a:moveTo>
                      <a:pt x="2120" y="332"/>
                    </a:moveTo>
                    <a:lnTo>
                      <a:pt x="2115" y="334"/>
                    </a:lnTo>
                    <a:lnTo>
                      <a:pt x="2110" y="326"/>
                    </a:lnTo>
                    <a:lnTo>
                      <a:pt x="2115" y="324"/>
                    </a:lnTo>
                    <a:lnTo>
                      <a:pt x="2120" y="332"/>
                    </a:lnTo>
                    <a:close/>
                    <a:moveTo>
                      <a:pt x="2110" y="326"/>
                    </a:moveTo>
                    <a:lnTo>
                      <a:pt x="2110" y="326"/>
                    </a:lnTo>
                    <a:lnTo>
                      <a:pt x="2113" y="332"/>
                    </a:lnTo>
                    <a:lnTo>
                      <a:pt x="2110" y="326"/>
                    </a:lnTo>
                    <a:close/>
                    <a:moveTo>
                      <a:pt x="2115" y="334"/>
                    </a:moveTo>
                    <a:lnTo>
                      <a:pt x="2113" y="337"/>
                    </a:lnTo>
                    <a:lnTo>
                      <a:pt x="2106" y="329"/>
                    </a:lnTo>
                    <a:lnTo>
                      <a:pt x="2110" y="326"/>
                    </a:lnTo>
                    <a:lnTo>
                      <a:pt x="2115" y="334"/>
                    </a:lnTo>
                    <a:close/>
                    <a:moveTo>
                      <a:pt x="2113" y="337"/>
                    </a:moveTo>
                    <a:lnTo>
                      <a:pt x="2108" y="342"/>
                    </a:lnTo>
                    <a:lnTo>
                      <a:pt x="2103" y="332"/>
                    </a:lnTo>
                    <a:lnTo>
                      <a:pt x="2106" y="329"/>
                    </a:lnTo>
                    <a:lnTo>
                      <a:pt x="2113" y="337"/>
                    </a:lnTo>
                    <a:close/>
                    <a:moveTo>
                      <a:pt x="2108" y="342"/>
                    </a:moveTo>
                    <a:lnTo>
                      <a:pt x="2108" y="342"/>
                    </a:lnTo>
                    <a:lnTo>
                      <a:pt x="2106" y="337"/>
                    </a:lnTo>
                    <a:lnTo>
                      <a:pt x="2108" y="342"/>
                    </a:lnTo>
                    <a:close/>
                    <a:moveTo>
                      <a:pt x="2108" y="342"/>
                    </a:moveTo>
                    <a:lnTo>
                      <a:pt x="2103" y="345"/>
                    </a:lnTo>
                    <a:lnTo>
                      <a:pt x="2099" y="337"/>
                    </a:lnTo>
                    <a:lnTo>
                      <a:pt x="2103" y="332"/>
                    </a:lnTo>
                    <a:lnTo>
                      <a:pt x="2108" y="342"/>
                    </a:lnTo>
                    <a:close/>
                    <a:moveTo>
                      <a:pt x="2103" y="345"/>
                    </a:moveTo>
                    <a:lnTo>
                      <a:pt x="2101" y="345"/>
                    </a:lnTo>
                    <a:lnTo>
                      <a:pt x="2101" y="339"/>
                    </a:lnTo>
                    <a:lnTo>
                      <a:pt x="2103" y="345"/>
                    </a:lnTo>
                    <a:close/>
                    <a:moveTo>
                      <a:pt x="2101" y="345"/>
                    </a:moveTo>
                    <a:lnTo>
                      <a:pt x="2096" y="345"/>
                    </a:lnTo>
                    <a:lnTo>
                      <a:pt x="2096" y="334"/>
                    </a:lnTo>
                    <a:lnTo>
                      <a:pt x="2101" y="334"/>
                    </a:lnTo>
                    <a:lnTo>
                      <a:pt x="2101" y="345"/>
                    </a:lnTo>
                    <a:close/>
                    <a:moveTo>
                      <a:pt x="2094" y="337"/>
                    </a:moveTo>
                    <a:lnTo>
                      <a:pt x="2094" y="334"/>
                    </a:lnTo>
                    <a:lnTo>
                      <a:pt x="2096" y="334"/>
                    </a:lnTo>
                    <a:lnTo>
                      <a:pt x="2096" y="339"/>
                    </a:lnTo>
                    <a:lnTo>
                      <a:pt x="2094" y="337"/>
                    </a:lnTo>
                    <a:close/>
                    <a:moveTo>
                      <a:pt x="2099" y="345"/>
                    </a:moveTo>
                    <a:lnTo>
                      <a:pt x="2094" y="347"/>
                    </a:lnTo>
                    <a:lnTo>
                      <a:pt x="2089" y="339"/>
                    </a:lnTo>
                    <a:lnTo>
                      <a:pt x="2094" y="337"/>
                    </a:lnTo>
                    <a:lnTo>
                      <a:pt x="2099" y="345"/>
                    </a:lnTo>
                    <a:close/>
                    <a:moveTo>
                      <a:pt x="2089" y="339"/>
                    </a:moveTo>
                    <a:lnTo>
                      <a:pt x="2089" y="339"/>
                    </a:lnTo>
                    <a:lnTo>
                      <a:pt x="2091" y="345"/>
                    </a:lnTo>
                    <a:lnTo>
                      <a:pt x="2089" y="339"/>
                    </a:lnTo>
                    <a:close/>
                    <a:moveTo>
                      <a:pt x="2094" y="347"/>
                    </a:moveTo>
                    <a:lnTo>
                      <a:pt x="2091" y="350"/>
                    </a:lnTo>
                    <a:lnTo>
                      <a:pt x="2084" y="342"/>
                    </a:lnTo>
                    <a:lnTo>
                      <a:pt x="2089" y="339"/>
                    </a:lnTo>
                    <a:lnTo>
                      <a:pt x="2094" y="347"/>
                    </a:lnTo>
                    <a:close/>
                    <a:moveTo>
                      <a:pt x="2091" y="350"/>
                    </a:moveTo>
                    <a:lnTo>
                      <a:pt x="2091" y="350"/>
                    </a:lnTo>
                    <a:lnTo>
                      <a:pt x="2089" y="347"/>
                    </a:lnTo>
                    <a:lnTo>
                      <a:pt x="2091" y="350"/>
                    </a:lnTo>
                    <a:close/>
                    <a:moveTo>
                      <a:pt x="2091" y="350"/>
                    </a:moveTo>
                    <a:lnTo>
                      <a:pt x="2087" y="355"/>
                    </a:lnTo>
                    <a:lnTo>
                      <a:pt x="2082" y="347"/>
                    </a:lnTo>
                    <a:lnTo>
                      <a:pt x="2087" y="342"/>
                    </a:lnTo>
                    <a:lnTo>
                      <a:pt x="2091" y="350"/>
                    </a:lnTo>
                    <a:close/>
                    <a:moveTo>
                      <a:pt x="2087" y="355"/>
                    </a:moveTo>
                    <a:lnTo>
                      <a:pt x="2084" y="355"/>
                    </a:lnTo>
                    <a:lnTo>
                      <a:pt x="2084" y="350"/>
                    </a:lnTo>
                    <a:lnTo>
                      <a:pt x="2087" y="355"/>
                    </a:lnTo>
                    <a:close/>
                    <a:moveTo>
                      <a:pt x="2084" y="355"/>
                    </a:moveTo>
                    <a:lnTo>
                      <a:pt x="2079" y="355"/>
                    </a:lnTo>
                    <a:lnTo>
                      <a:pt x="2079" y="345"/>
                    </a:lnTo>
                    <a:lnTo>
                      <a:pt x="2084" y="345"/>
                    </a:lnTo>
                    <a:lnTo>
                      <a:pt x="2084" y="355"/>
                    </a:lnTo>
                    <a:close/>
                    <a:moveTo>
                      <a:pt x="2077" y="347"/>
                    </a:moveTo>
                    <a:lnTo>
                      <a:pt x="2077" y="345"/>
                    </a:lnTo>
                    <a:lnTo>
                      <a:pt x="2079" y="345"/>
                    </a:lnTo>
                    <a:lnTo>
                      <a:pt x="2079" y="350"/>
                    </a:lnTo>
                    <a:lnTo>
                      <a:pt x="2077" y="347"/>
                    </a:lnTo>
                    <a:close/>
                    <a:moveTo>
                      <a:pt x="2082" y="355"/>
                    </a:moveTo>
                    <a:lnTo>
                      <a:pt x="2077" y="358"/>
                    </a:lnTo>
                    <a:lnTo>
                      <a:pt x="2072" y="350"/>
                    </a:lnTo>
                    <a:lnTo>
                      <a:pt x="2077" y="347"/>
                    </a:lnTo>
                    <a:lnTo>
                      <a:pt x="2082" y="355"/>
                    </a:lnTo>
                    <a:close/>
                    <a:moveTo>
                      <a:pt x="2077" y="358"/>
                    </a:moveTo>
                    <a:lnTo>
                      <a:pt x="2077" y="358"/>
                    </a:lnTo>
                    <a:lnTo>
                      <a:pt x="2075" y="358"/>
                    </a:lnTo>
                    <a:lnTo>
                      <a:pt x="2075" y="352"/>
                    </a:lnTo>
                    <a:lnTo>
                      <a:pt x="2077" y="358"/>
                    </a:lnTo>
                    <a:close/>
                    <a:moveTo>
                      <a:pt x="2075" y="358"/>
                    </a:moveTo>
                    <a:lnTo>
                      <a:pt x="2070" y="358"/>
                    </a:lnTo>
                    <a:lnTo>
                      <a:pt x="2070" y="347"/>
                    </a:lnTo>
                    <a:lnTo>
                      <a:pt x="2075" y="347"/>
                    </a:lnTo>
                    <a:lnTo>
                      <a:pt x="2075" y="358"/>
                    </a:lnTo>
                    <a:close/>
                    <a:moveTo>
                      <a:pt x="2067" y="350"/>
                    </a:moveTo>
                    <a:lnTo>
                      <a:pt x="2067" y="347"/>
                    </a:lnTo>
                    <a:lnTo>
                      <a:pt x="2070" y="347"/>
                    </a:lnTo>
                    <a:lnTo>
                      <a:pt x="2070" y="352"/>
                    </a:lnTo>
                    <a:lnTo>
                      <a:pt x="2067" y="350"/>
                    </a:lnTo>
                    <a:close/>
                    <a:moveTo>
                      <a:pt x="2072" y="358"/>
                    </a:moveTo>
                    <a:lnTo>
                      <a:pt x="2067" y="360"/>
                    </a:lnTo>
                    <a:lnTo>
                      <a:pt x="2063" y="352"/>
                    </a:lnTo>
                    <a:lnTo>
                      <a:pt x="2067" y="350"/>
                    </a:lnTo>
                    <a:lnTo>
                      <a:pt x="2072" y="358"/>
                    </a:lnTo>
                    <a:close/>
                    <a:moveTo>
                      <a:pt x="2067" y="360"/>
                    </a:moveTo>
                    <a:lnTo>
                      <a:pt x="2067" y="363"/>
                    </a:lnTo>
                    <a:lnTo>
                      <a:pt x="2065" y="363"/>
                    </a:lnTo>
                    <a:lnTo>
                      <a:pt x="2065" y="358"/>
                    </a:lnTo>
                    <a:lnTo>
                      <a:pt x="2067" y="360"/>
                    </a:lnTo>
                    <a:close/>
                    <a:moveTo>
                      <a:pt x="2065" y="363"/>
                    </a:moveTo>
                    <a:lnTo>
                      <a:pt x="2060" y="363"/>
                    </a:lnTo>
                    <a:lnTo>
                      <a:pt x="2060" y="352"/>
                    </a:lnTo>
                    <a:lnTo>
                      <a:pt x="2065" y="352"/>
                    </a:lnTo>
                    <a:lnTo>
                      <a:pt x="2065" y="363"/>
                    </a:lnTo>
                    <a:close/>
                    <a:moveTo>
                      <a:pt x="2060" y="352"/>
                    </a:moveTo>
                    <a:lnTo>
                      <a:pt x="2060" y="352"/>
                    </a:lnTo>
                    <a:lnTo>
                      <a:pt x="2060" y="358"/>
                    </a:lnTo>
                    <a:lnTo>
                      <a:pt x="2060" y="352"/>
                    </a:lnTo>
                    <a:close/>
                    <a:moveTo>
                      <a:pt x="2063" y="360"/>
                    </a:moveTo>
                    <a:lnTo>
                      <a:pt x="2058" y="363"/>
                    </a:lnTo>
                    <a:lnTo>
                      <a:pt x="2056" y="352"/>
                    </a:lnTo>
                    <a:lnTo>
                      <a:pt x="2060" y="352"/>
                    </a:lnTo>
                    <a:lnTo>
                      <a:pt x="2063" y="360"/>
                    </a:lnTo>
                    <a:close/>
                    <a:moveTo>
                      <a:pt x="2058" y="363"/>
                    </a:moveTo>
                    <a:lnTo>
                      <a:pt x="2058" y="363"/>
                    </a:lnTo>
                    <a:lnTo>
                      <a:pt x="2056" y="363"/>
                    </a:lnTo>
                    <a:lnTo>
                      <a:pt x="2056" y="358"/>
                    </a:lnTo>
                    <a:lnTo>
                      <a:pt x="2058" y="363"/>
                    </a:lnTo>
                    <a:close/>
                    <a:moveTo>
                      <a:pt x="2056" y="363"/>
                    </a:moveTo>
                    <a:lnTo>
                      <a:pt x="2053" y="363"/>
                    </a:lnTo>
                    <a:lnTo>
                      <a:pt x="2053" y="352"/>
                    </a:lnTo>
                    <a:lnTo>
                      <a:pt x="2056" y="352"/>
                    </a:lnTo>
                    <a:lnTo>
                      <a:pt x="2056" y="363"/>
                    </a:lnTo>
                    <a:close/>
                    <a:moveTo>
                      <a:pt x="2053" y="363"/>
                    </a:moveTo>
                    <a:lnTo>
                      <a:pt x="2048" y="363"/>
                    </a:lnTo>
                    <a:lnTo>
                      <a:pt x="2048" y="352"/>
                    </a:lnTo>
                    <a:lnTo>
                      <a:pt x="2053" y="352"/>
                    </a:lnTo>
                    <a:lnTo>
                      <a:pt x="2053" y="363"/>
                    </a:lnTo>
                    <a:close/>
                    <a:moveTo>
                      <a:pt x="2044" y="358"/>
                    </a:moveTo>
                    <a:lnTo>
                      <a:pt x="2044" y="352"/>
                    </a:lnTo>
                    <a:lnTo>
                      <a:pt x="2048" y="352"/>
                    </a:lnTo>
                    <a:lnTo>
                      <a:pt x="2048" y="358"/>
                    </a:lnTo>
                    <a:lnTo>
                      <a:pt x="2044" y="358"/>
                    </a:lnTo>
                    <a:close/>
                    <a:moveTo>
                      <a:pt x="2053" y="358"/>
                    </a:moveTo>
                    <a:lnTo>
                      <a:pt x="2053" y="363"/>
                    </a:lnTo>
                    <a:lnTo>
                      <a:pt x="2044" y="363"/>
                    </a:lnTo>
                    <a:lnTo>
                      <a:pt x="2044" y="358"/>
                    </a:lnTo>
                    <a:lnTo>
                      <a:pt x="2053" y="358"/>
                    </a:lnTo>
                    <a:close/>
                    <a:moveTo>
                      <a:pt x="2053" y="363"/>
                    </a:moveTo>
                    <a:lnTo>
                      <a:pt x="2053" y="365"/>
                    </a:lnTo>
                    <a:lnTo>
                      <a:pt x="2048" y="365"/>
                    </a:lnTo>
                    <a:lnTo>
                      <a:pt x="2048" y="363"/>
                    </a:lnTo>
                    <a:lnTo>
                      <a:pt x="2053" y="363"/>
                    </a:lnTo>
                    <a:close/>
                    <a:moveTo>
                      <a:pt x="2048" y="365"/>
                    </a:moveTo>
                    <a:lnTo>
                      <a:pt x="2044" y="365"/>
                    </a:lnTo>
                    <a:lnTo>
                      <a:pt x="2044" y="358"/>
                    </a:lnTo>
                    <a:lnTo>
                      <a:pt x="2048" y="358"/>
                    </a:lnTo>
                    <a:lnTo>
                      <a:pt x="2048" y="365"/>
                    </a:lnTo>
                    <a:close/>
                    <a:moveTo>
                      <a:pt x="2044" y="365"/>
                    </a:moveTo>
                    <a:lnTo>
                      <a:pt x="2039" y="365"/>
                    </a:lnTo>
                    <a:lnTo>
                      <a:pt x="2039" y="358"/>
                    </a:lnTo>
                    <a:lnTo>
                      <a:pt x="2044" y="358"/>
                    </a:lnTo>
                    <a:lnTo>
                      <a:pt x="2044" y="365"/>
                    </a:lnTo>
                    <a:close/>
                    <a:moveTo>
                      <a:pt x="2039" y="365"/>
                    </a:moveTo>
                    <a:lnTo>
                      <a:pt x="2034" y="365"/>
                    </a:lnTo>
                    <a:lnTo>
                      <a:pt x="2034" y="358"/>
                    </a:lnTo>
                    <a:lnTo>
                      <a:pt x="2039" y="358"/>
                    </a:lnTo>
                    <a:lnTo>
                      <a:pt x="2039" y="365"/>
                    </a:lnTo>
                    <a:close/>
                    <a:moveTo>
                      <a:pt x="2032" y="358"/>
                    </a:moveTo>
                    <a:lnTo>
                      <a:pt x="2034" y="358"/>
                    </a:lnTo>
                    <a:lnTo>
                      <a:pt x="2034" y="363"/>
                    </a:lnTo>
                    <a:lnTo>
                      <a:pt x="2032" y="358"/>
                    </a:lnTo>
                    <a:close/>
                    <a:moveTo>
                      <a:pt x="2039" y="365"/>
                    </a:moveTo>
                    <a:lnTo>
                      <a:pt x="2034" y="368"/>
                    </a:lnTo>
                    <a:lnTo>
                      <a:pt x="2027" y="360"/>
                    </a:lnTo>
                    <a:lnTo>
                      <a:pt x="2032" y="358"/>
                    </a:lnTo>
                    <a:lnTo>
                      <a:pt x="2039" y="365"/>
                    </a:lnTo>
                    <a:close/>
                    <a:moveTo>
                      <a:pt x="2034" y="368"/>
                    </a:moveTo>
                    <a:lnTo>
                      <a:pt x="2032" y="371"/>
                    </a:lnTo>
                    <a:lnTo>
                      <a:pt x="2032" y="365"/>
                    </a:lnTo>
                    <a:lnTo>
                      <a:pt x="2034" y="368"/>
                    </a:lnTo>
                    <a:close/>
                    <a:moveTo>
                      <a:pt x="2032" y="371"/>
                    </a:moveTo>
                    <a:lnTo>
                      <a:pt x="2027" y="371"/>
                    </a:lnTo>
                    <a:lnTo>
                      <a:pt x="2027" y="360"/>
                    </a:lnTo>
                    <a:lnTo>
                      <a:pt x="2032" y="360"/>
                    </a:lnTo>
                    <a:lnTo>
                      <a:pt x="2032" y="371"/>
                    </a:lnTo>
                    <a:close/>
                    <a:moveTo>
                      <a:pt x="2027" y="371"/>
                    </a:moveTo>
                    <a:lnTo>
                      <a:pt x="2022" y="371"/>
                    </a:lnTo>
                    <a:lnTo>
                      <a:pt x="2022" y="360"/>
                    </a:lnTo>
                    <a:lnTo>
                      <a:pt x="2027" y="360"/>
                    </a:lnTo>
                    <a:lnTo>
                      <a:pt x="2027" y="371"/>
                    </a:lnTo>
                    <a:close/>
                    <a:moveTo>
                      <a:pt x="2022" y="371"/>
                    </a:moveTo>
                    <a:lnTo>
                      <a:pt x="2017" y="371"/>
                    </a:lnTo>
                    <a:lnTo>
                      <a:pt x="2017" y="360"/>
                    </a:lnTo>
                    <a:lnTo>
                      <a:pt x="2022" y="360"/>
                    </a:lnTo>
                    <a:lnTo>
                      <a:pt x="2022" y="371"/>
                    </a:lnTo>
                    <a:close/>
                    <a:moveTo>
                      <a:pt x="2015" y="360"/>
                    </a:moveTo>
                    <a:lnTo>
                      <a:pt x="2017" y="360"/>
                    </a:lnTo>
                    <a:lnTo>
                      <a:pt x="2017" y="365"/>
                    </a:lnTo>
                    <a:lnTo>
                      <a:pt x="2015" y="360"/>
                    </a:lnTo>
                    <a:close/>
                    <a:moveTo>
                      <a:pt x="2022" y="368"/>
                    </a:moveTo>
                    <a:lnTo>
                      <a:pt x="2017" y="373"/>
                    </a:lnTo>
                    <a:lnTo>
                      <a:pt x="2013" y="363"/>
                    </a:lnTo>
                    <a:lnTo>
                      <a:pt x="2015" y="360"/>
                    </a:lnTo>
                    <a:lnTo>
                      <a:pt x="2022" y="368"/>
                    </a:lnTo>
                    <a:close/>
                    <a:moveTo>
                      <a:pt x="2017" y="373"/>
                    </a:moveTo>
                    <a:lnTo>
                      <a:pt x="2015" y="373"/>
                    </a:lnTo>
                    <a:lnTo>
                      <a:pt x="2015" y="368"/>
                    </a:lnTo>
                    <a:lnTo>
                      <a:pt x="2017" y="373"/>
                    </a:lnTo>
                    <a:close/>
                    <a:moveTo>
                      <a:pt x="2015" y="373"/>
                    </a:moveTo>
                    <a:lnTo>
                      <a:pt x="2010" y="373"/>
                    </a:lnTo>
                    <a:lnTo>
                      <a:pt x="2010" y="363"/>
                    </a:lnTo>
                    <a:lnTo>
                      <a:pt x="2015" y="363"/>
                    </a:lnTo>
                    <a:lnTo>
                      <a:pt x="2015" y="373"/>
                    </a:lnTo>
                    <a:close/>
                    <a:moveTo>
                      <a:pt x="2010" y="373"/>
                    </a:moveTo>
                    <a:lnTo>
                      <a:pt x="2005" y="373"/>
                    </a:lnTo>
                    <a:lnTo>
                      <a:pt x="2005" y="363"/>
                    </a:lnTo>
                    <a:lnTo>
                      <a:pt x="2010" y="363"/>
                    </a:lnTo>
                    <a:lnTo>
                      <a:pt x="2010" y="373"/>
                    </a:lnTo>
                    <a:close/>
                    <a:moveTo>
                      <a:pt x="2005" y="373"/>
                    </a:moveTo>
                    <a:lnTo>
                      <a:pt x="2001" y="373"/>
                    </a:lnTo>
                    <a:lnTo>
                      <a:pt x="2001" y="363"/>
                    </a:lnTo>
                    <a:lnTo>
                      <a:pt x="2005" y="363"/>
                    </a:lnTo>
                    <a:lnTo>
                      <a:pt x="2005" y="373"/>
                    </a:lnTo>
                    <a:close/>
                    <a:moveTo>
                      <a:pt x="2001" y="373"/>
                    </a:moveTo>
                    <a:lnTo>
                      <a:pt x="1996" y="373"/>
                    </a:lnTo>
                    <a:lnTo>
                      <a:pt x="1996" y="363"/>
                    </a:lnTo>
                    <a:lnTo>
                      <a:pt x="2001" y="363"/>
                    </a:lnTo>
                    <a:lnTo>
                      <a:pt x="2001" y="373"/>
                    </a:lnTo>
                    <a:close/>
                    <a:moveTo>
                      <a:pt x="1996" y="373"/>
                    </a:moveTo>
                    <a:lnTo>
                      <a:pt x="1991" y="373"/>
                    </a:lnTo>
                    <a:lnTo>
                      <a:pt x="1991" y="363"/>
                    </a:lnTo>
                    <a:lnTo>
                      <a:pt x="1996" y="363"/>
                    </a:lnTo>
                    <a:lnTo>
                      <a:pt x="1996" y="373"/>
                    </a:lnTo>
                    <a:close/>
                    <a:moveTo>
                      <a:pt x="1991" y="373"/>
                    </a:moveTo>
                    <a:lnTo>
                      <a:pt x="1986" y="373"/>
                    </a:lnTo>
                    <a:lnTo>
                      <a:pt x="1986" y="363"/>
                    </a:lnTo>
                    <a:lnTo>
                      <a:pt x="1991" y="363"/>
                    </a:lnTo>
                    <a:lnTo>
                      <a:pt x="1991" y="373"/>
                    </a:lnTo>
                    <a:close/>
                    <a:moveTo>
                      <a:pt x="1986" y="373"/>
                    </a:moveTo>
                    <a:lnTo>
                      <a:pt x="1984" y="373"/>
                    </a:lnTo>
                    <a:lnTo>
                      <a:pt x="1984" y="363"/>
                    </a:lnTo>
                    <a:lnTo>
                      <a:pt x="1986" y="363"/>
                    </a:lnTo>
                    <a:lnTo>
                      <a:pt x="1986" y="373"/>
                    </a:lnTo>
                    <a:close/>
                    <a:moveTo>
                      <a:pt x="1984" y="373"/>
                    </a:moveTo>
                    <a:lnTo>
                      <a:pt x="1979" y="373"/>
                    </a:lnTo>
                    <a:lnTo>
                      <a:pt x="1979" y="363"/>
                    </a:lnTo>
                    <a:lnTo>
                      <a:pt x="1984" y="363"/>
                    </a:lnTo>
                    <a:lnTo>
                      <a:pt x="1984" y="373"/>
                    </a:lnTo>
                    <a:close/>
                    <a:moveTo>
                      <a:pt x="923" y="526"/>
                    </a:moveTo>
                    <a:lnTo>
                      <a:pt x="918" y="523"/>
                    </a:lnTo>
                    <a:lnTo>
                      <a:pt x="923" y="516"/>
                    </a:lnTo>
                    <a:lnTo>
                      <a:pt x="927" y="518"/>
                    </a:lnTo>
                    <a:lnTo>
                      <a:pt x="923" y="526"/>
                    </a:lnTo>
                    <a:close/>
                    <a:moveTo>
                      <a:pt x="920" y="513"/>
                    </a:moveTo>
                    <a:lnTo>
                      <a:pt x="923" y="513"/>
                    </a:lnTo>
                    <a:lnTo>
                      <a:pt x="923" y="516"/>
                    </a:lnTo>
                    <a:lnTo>
                      <a:pt x="920" y="518"/>
                    </a:lnTo>
                    <a:lnTo>
                      <a:pt x="920" y="513"/>
                    </a:lnTo>
                    <a:close/>
                    <a:moveTo>
                      <a:pt x="920" y="523"/>
                    </a:moveTo>
                    <a:lnTo>
                      <a:pt x="911" y="523"/>
                    </a:lnTo>
                    <a:lnTo>
                      <a:pt x="911" y="513"/>
                    </a:lnTo>
                    <a:lnTo>
                      <a:pt x="920" y="513"/>
                    </a:lnTo>
                    <a:lnTo>
                      <a:pt x="920" y="523"/>
                    </a:lnTo>
                    <a:close/>
                    <a:moveTo>
                      <a:pt x="911" y="523"/>
                    </a:moveTo>
                    <a:lnTo>
                      <a:pt x="908" y="523"/>
                    </a:lnTo>
                    <a:lnTo>
                      <a:pt x="908" y="513"/>
                    </a:lnTo>
                    <a:lnTo>
                      <a:pt x="911" y="513"/>
                    </a:lnTo>
                    <a:lnTo>
                      <a:pt x="911" y="523"/>
                    </a:lnTo>
                    <a:close/>
                    <a:moveTo>
                      <a:pt x="908" y="523"/>
                    </a:moveTo>
                    <a:lnTo>
                      <a:pt x="904" y="523"/>
                    </a:lnTo>
                    <a:lnTo>
                      <a:pt x="904" y="513"/>
                    </a:lnTo>
                    <a:lnTo>
                      <a:pt x="908" y="513"/>
                    </a:lnTo>
                    <a:lnTo>
                      <a:pt x="908" y="523"/>
                    </a:lnTo>
                    <a:close/>
                    <a:moveTo>
                      <a:pt x="904" y="523"/>
                    </a:moveTo>
                    <a:lnTo>
                      <a:pt x="899" y="523"/>
                    </a:lnTo>
                    <a:lnTo>
                      <a:pt x="899" y="513"/>
                    </a:lnTo>
                    <a:lnTo>
                      <a:pt x="904" y="513"/>
                    </a:lnTo>
                    <a:lnTo>
                      <a:pt x="904" y="523"/>
                    </a:lnTo>
                    <a:close/>
                    <a:moveTo>
                      <a:pt x="899" y="523"/>
                    </a:moveTo>
                    <a:lnTo>
                      <a:pt x="894" y="523"/>
                    </a:lnTo>
                    <a:lnTo>
                      <a:pt x="894" y="513"/>
                    </a:lnTo>
                    <a:lnTo>
                      <a:pt x="899" y="513"/>
                    </a:lnTo>
                    <a:lnTo>
                      <a:pt x="899" y="523"/>
                    </a:lnTo>
                    <a:close/>
                    <a:moveTo>
                      <a:pt x="894" y="523"/>
                    </a:moveTo>
                    <a:lnTo>
                      <a:pt x="892" y="523"/>
                    </a:lnTo>
                    <a:lnTo>
                      <a:pt x="892" y="513"/>
                    </a:lnTo>
                    <a:lnTo>
                      <a:pt x="894" y="513"/>
                    </a:lnTo>
                    <a:lnTo>
                      <a:pt x="894" y="523"/>
                    </a:lnTo>
                    <a:close/>
                    <a:moveTo>
                      <a:pt x="892" y="523"/>
                    </a:moveTo>
                    <a:lnTo>
                      <a:pt x="887" y="523"/>
                    </a:lnTo>
                    <a:lnTo>
                      <a:pt x="887" y="513"/>
                    </a:lnTo>
                    <a:lnTo>
                      <a:pt x="892" y="513"/>
                    </a:lnTo>
                    <a:lnTo>
                      <a:pt x="892" y="523"/>
                    </a:lnTo>
                    <a:close/>
                    <a:moveTo>
                      <a:pt x="887" y="523"/>
                    </a:moveTo>
                    <a:lnTo>
                      <a:pt x="884" y="523"/>
                    </a:lnTo>
                    <a:lnTo>
                      <a:pt x="887" y="518"/>
                    </a:lnTo>
                    <a:lnTo>
                      <a:pt x="887" y="523"/>
                    </a:lnTo>
                    <a:close/>
                    <a:moveTo>
                      <a:pt x="884" y="523"/>
                    </a:moveTo>
                    <a:lnTo>
                      <a:pt x="880" y="521"/>
                    </a:lnTo>
                    <a:lnTo>
                      <a:pt x="884" y="510"/>
                    </a:lnTo>
                    <a:lnTo>
                      <a:pt x="889" y="516"/>
                    </a:lnTo>
                    <a:lnTo>
                      <a:pt x="884" y="523"/>
                    </a:lnTo>
                    <a:close/>
                    <a:moveTo>
                      <a:pt x="882" y="510"/>
                    </a:moveTo>
                    <a:lnTo>
                      <a:pt x="882" y="510"/>
                    </a:lnTo>
                    <a:lnTo>
                      <a:pt x="884" y="510"/>
                    </a:lnTo>
                    <a:lnTo>
                      <a:pt x="882" y="516"/>
                    </a:lnTo>
                    <a:lnTo>
                      <a:pt x="882" y="510"/>
                    </a:lnTo>
                    <a:close/>
                    <a:moveTo>
                      <a:pt x="882" y="521"/>
                    </a:moveTo>
                    <a:lnTo>
                      <a:pt x="877" y="521"/>
                    </a:lnTo>
                    <a:lnTo>
                      <a:pt x="877" y="510"/>
                    </a:lnTo>
                    <a:lnTo>
                      <a:pt x="882" y="510"/>
                    </a:lnTo>
                    <a:lnTo>
                      <a:pt x="882" y="521"/>
                    </a:lnTo>
                    <a:close/>
                    <a:moveTo>
                      <a:pt x="877" y="521"/>
                    </a:moveTo>
                    <a:lnTo>
                      <a:pt x="875" y="521"/>
                    </a:lnTo>
                    <a:lnTo>
                      <a:pt x="875" y="510"/>
                    </a:lnTo>
                    <a:lnTo>
                      <a:pt x="877" y="510"/>
                    </a:lnTo>
                    <a:lnTo>
                      <a:pt x="877" y="521"/>
                    </a:lnTo>
                    <a:close/>
                    <a:moveTo>
                      <a:pt x="875" y="521"/>
                    </a:moveTo>
                    <a:lnTo>
                      <a:pt x="870" y="521"/>
                    </a:lnTo>
                    <a:lnTo>
                      <a:pt x="870" y="516"/>
                    </a:lnTo>
                    <a:lnTo>
                      <a:pt x="875" y="516"/>
                    </a:lnTo>
                    <a:lnTo>
                      <a:pt x="875" y="521"/>
                    </a:lnTo>
                    <a:close/>
                    <a:moveTo>
                      <a:pt x="870" y="516"/>
                    </a:moveTo>
                    <a:lnTo>
                      <a:pt x="870" y="513"/>
                    </a:lnTo>
                    <a:lnTo>
                      <a:pt x="880" y="513"/>
                    </a:lnTo>
                    <a:lnTo>
                      <a:pt x="880" y="516"/>
                    </a:lnTo>
                    <a:lnTo>
                      <a:pt x="870" y="516"/>
                    </a:lnTo>
                    <a:close/>
                    <a:moveTo>
                      <a:pt x="875" y="510"/>
                    </a:moveTo>
                    <a:lnTo>
                      <a:pt x="880" y="510"/>
                    </a:lnTo>
                    <a:lnTo>
                      <a:pt x="880" y="513"/>
                    </a:lnTo>
                    <a:lnTo>
                      <a:pt x="875" y="513"/>
                    </a:lnTo>
                    <a:lnTo>
                      <a:pt x="875" y="510"/>
                    </a:lnTo>
                    <a:close/>
                    <a:moveTo>
                      <a:pt x="875" y="518"/>
                    </a:moveTo>
                    <a:lnTo>
                      <a:pt x="870" y="518"/>
                    </a:lnTo>
                    <a:lnTo>
                      <a:pt x="870" y="510"/>
                    </a:lnTo>
                    <a:lnTo>
                      <a:pt x="875" y="510"/>
                    </a:lnTo>
                    <a:lnTo>
                      <a:pt x="875" y="518"/>
                    </a:lnTo>
                    <a:close/>
                    <a:moveTo>
                      <a:pt x="870" y="518"/>
                    </a:moveTo>
                    <a:lnTo>
                      <a:pt x="865" y="518"/>
                    </a:lnTo>
                    <a:lnTo>
                      <a:pt x="865" y="510"/>
                    </a:lnTo>
                    <a:lnTo>
                      <a:pt x="870" y="510"/>
                    </a:lnTo>
                    <a:lnTo>
                      <a:pt x="870" y="518"/>
                    </a:lnTo>
                    <a:close/>
                    <a:moveTo>
                      <a:pt x="865" y="518"/>
                    </a:moveTo>
                    <a:lnTo>
                      <a:pt x="863" y="518"/>
                    </a:lnTo>
                    <a:lnTo>
                      <a:pt x="865" y="513"/>
                    </a:lnTo>
                    <a:lnTo>
                      <a:pt x="865" y="518"/>
                    </a:lnTo>
                    <a:close/>
                    <a:moveTo>
                      <a:pt x="863" y="518"/>
                    </a:moveTo>
                    <a:lnTo>
                      <a:pt x="858" y="516"/>
                    </a:lnTo>
                    <a:lnTo>
                      <a:pt x="863" y="508"/>
                    </a:lnTo>
                    <a:lnTo>
                      <a:pt x="868" y="510"/>
                    </a:lnTo>
                    <a:lnTo>
                      <a:pt x="863" y="518"/>
                    </a:lnTo>
                    <a:close/>
                    <a:moveTo>
                      <a:pt x="863" y="508"/>
                    </a:moveTo>
                    <a:lnTo>
                      <a:pt x="863" y="508"/>
                    </a:lnTo>
                    <a:lnTo>
                      <a:pt x="861" y="510"/>
                    </a:lnTo>
                    <a:lnTo>
                      <a:pt x="863" y="508"/>
                    </a:lnTo>
                    <a:close/>
                    <a:moveTo>
                      <a:pt x="858" y="516"/>
                    </a:moveTo>
                    <a:lnTo>
                      <a:pt x="853" y="510"/>
                    </a:lnTo>
                    <a:lnTo>
                      <a:pt x="858" y="503"/>
                    </a:lnTo>
                    <a:lnTo>
                      <a:pt x="863" y="508"/>
                    </a:lnTo>
                    <a:lnTo>
                      <a:pt x="858" y="516"/>
                    </a:lnTo>
                    <a:close/>
                    <a:moveTo>
                      <a:pt x="858" y="503"/>
                    </a:moveTo>
                    <a:lnTo>
                      <a:pt x="858" y="503"/>
                    </a:lnTo>
                    <a:lnTo>
                      <a:pt x="856" y="508"/>
                    </a:lnTo>
                    <a:lnTo>
                      <a:pt x="858" y="503"/>
                    </a:lnTo>
                    <a:close/>
                    <a:moveTo>
                      <a:pt x="853" y="510"/>
                    </a:moveTo>
                    <a:lnTo>
                      <a:pt x="849" y="508"/>
                    </a:lnTo>
                    <a:lnTo>
                      <a:pt x="853" y="500"/>
                    </a:lnTo>
                    <a:lnTo>
                      <a:pt x="858" y="503"/>
                    </a:lnTo>
                    <a:lnTo>
                      <a:pt x="853" y="510"/>
                    </a:lnTo>
                    <a:close/>
                    <a:moveTo>
                      <a:pt x="849" y="508"/>
                    </a:moveTo>
                    <a:lnTo>
                      <a:pt x="846" y="508"/>
                    </a:lnTo>
                    <a:lnTo>
                      <a:pt x="846" y="505"/>
                    </a:lnTo>
                    <a:lnTo>
                      <a:pt x="851" y="505"/>
                    </a:lnTo>
                    <a:lnTo>
                      <a:pt x="849" y="508"/>
                    </a:lnTo>
                    <a:close/>
                    <a:moveTo>
                      <a:pt x="846" y="505"/>
                    </a:moveTo>
                    <a:lnTo>
                      <a:pt x="846" y="500"/>
                    </a:lnTo>
                    <a:lnTo>
                      <a:pt x="856" y="500"/>
                    </a:lnTo>
                    <a:lnTo>
                      <a:pt x="856" y="505"/>
                    </a:lnTo>
                    <a:lnTo>
                      <a:pt x="846" y="505"/>
                    </a:lnTo>
                    <a:close/>
                    <a:moveTo>
                      <a:pt x="851" y="495"/>
                    </a:moveTo>
                    <a:lnTo>
                      <a:pt x="856" y="495"/>
                    </a:lnTo>
                    <a:lnTo>
                      <a:pt x="856" y="500"/>
                    </a:lnTo>
                    <a:lnTo>
                      <a:pt x="851" y="500"/>
                    </a:lnTo>
                    <a:lnTo>
                      <a:pt x="851" y="495"/>
                    </a:lnTo>
                    <a:close/>
                    <a:moveTo>
                      <a:pt x="851" y="505"/>
                    </a:moveTo>
                    <a:lnTo>
                      <a:pt x="846" y="505"/>
                    </a:lnTo>
                    <a:lnTo>
                      <a:pt x="846" y="495"/>
                    </a:lnTo>
                    <a:lnTo>
                      <a:pt x="851" y="495"/>
                    </a:lnTo>
                    <a:lnTo>
                      <a:pt x="851" y="505"/>
                    </a:lnTo>
                    <a:close/>
                    <a:moveTo>
                      <a:pt x="846" y="505"/>
                    </a:moveTo>
                    <a:lnTo>
                      <a:pt x="841" y="505"/>
                    </a:lnTo>
                    <a:lnTo>
                      <a:pt x="841" y="500"/>
                    </a:lnTo>
                    <a:lnTo>
                      <a:pt x="846" y="500"/>
                    </a:lnTo>
                    <a:lnTo>
                      <a:pt x="846" y="505"/>
                    </a:lnTo>
                    <a:close/>
                    <a:moveTo>
                      <a:pt x="841" y="500"/>
                    </a:moveTo>
                    <a:lnTo>
                      <a:pt x="841" y="498"/>
                    </a:lnTo>
                    <a:lnTo>
                      <a:pt x="851" y="498"/>
                    </a:lnTo>
                    <a:lnTo>
                      <a:pt x="851" y="500"/>
                    </a:lnTo>
                    <a:lnTo>
                      <a:pt x="841" y="500"/>
                    </a:lnTo>
                    <a:close/>
                    <a:moveTo>
                      <a:pt x="849" y="495"/>
                    </a:moveTo>
                    <a:lnTo>
                      <a:pt x="851" y="495"/>
                    </a:lnTo>
                    <a:lnTo>
                      <a:pt x="851" y="498"/>
                    </a:lnTo>
                    <a:lnTo>
                      <a:pt x="846" y="498"/>
                    </a:lnTo>
                    <a:lnTo>
                      <a:pt x="849" y="495"/>
                    </a:lnTo>
                    <a:close/>
                    <a:moveTo>
                      <a:pt x="844" y="503"/>
                    </a:moveTo>
                    <a:lnTo>
                      <a:pt x="839" y="498"/>
                    </a:lnTo>
                    <a:lnTo>
                      <a:pt x="844" y="490"/>
                    </a:lnTo>
                    <a:lnTo>
                      <a:pt x="849" y="495"/>
                    </a:lnTo>
                    <a:lnTo>
                      <a:pt x="844" y="503"/>
                    </a:lnTo>
                    <a:close/>
                    <a:moveTo>
                      <a:pt x="839" y="498"/>
                    </a:moveTo>
                    <a:lnTo>
                      <a:pt x="837" y="498"/>
                    </a:lnTo>
                    <a:lnTo>
                      <a:pt x="837" y="495"/>
                    </a:lnTo>
                    <a:lnTo>
                      <a:pt x="841" y="495"/>
                    </a:lnTo>
                    <a:lnTo>
                      <a:pt x="839" y="498"/>
                    </a:lnTo>
                    <a:close/>
                    <a:moveTo>
                      <a:pt x="837" y="495"/>
                    </a:moveTo>
                    <a:lnTo>
                      <a:pt x="837" y="492"/>
                    </a:lnTo>
                    <a:lnTo>
                      <a:pt x="846" y="492"/>
                    </a:lnTo>
                    <a:lnTo>
                      <a:pt x="846" y="495"/>
                    </a:lnTo>
                    <a:lnTo>
                      <a:pt x="837" y="495"/>
                    </a:lnTo>
                    <a:close/>
                    <a:moveTo>
                      <a:pt x="846" y="487"/>
                    </a:moveTo>
                    <a:lnTo>
                      <a:pt x="846" y="490"/>
                    </a:lnTo>
                    <a:lnTo>
                      <a:pt x="846" y="492"/>
                    </a:lnTo>
                    <a:lnTo>
                      <a:pt x="841" y="492"/>
                    </a:lnTo>
                    <a:lnTo>
                      <a:pt x="846" y="487"/>
                    </a:lnTo>
                    <a:close/>
                    <a:moveTo>
                      <a:pt x="839" y="495"/>
                    </a:moveTo>
                    <a:lnTo>
                      <a:pt x="837" y="492"/>
                    </a:lnTo>
                    <a:lnTo>
                      <a:pt x="841" y="485"/>
                    </a:lnTo>
                    <a:lnTo>
                      <a:pt x="846" y="487"/>
                    </a:lnTo>
                    <a:lnTo>
                      <a:pt x="839" y="495"/>
                    </a:lnTo>
                    <a:close/>
                    <a:moveTo>
                      <a:pt x="837" y="492"/>
                    </a:moveTo>
                    <a:lnTo>
                      <a:pt x="834" y="490"/>
                    </a:lnTo>
                    <a:lnTo>
                      <a:pt x="834" y="487"/>
                    </a:lnTo>
                    <a:lnTo>
                      <a:pt x="839" y="487"/>
                    </a:lnTo>
                    <a:lnTo>
                      <a:pt x="837" y="492"/>
                    </a:lnTo>
                    <a:close/>
                    <a:moveTo>
                      <a:pt x="834" y="487"/>
                    </a:moveTo>
                    <a:lnTo>
                      <a:pt x="834" y="485"/>
                    </a:lnTo>
                    <a:lnTo>
                      <a:pt x="844" y="485"/>
                    </a:lnTo>
                    <a:lnTo>
                      <a:pt x="844" y="487"/>
                    </a:lnTo>
                    <a:lnTo>
                      <a:pt x="834" y="487"/>
                    </a:lnTo>
                    <a:close/>
                    <a:moveTo>
                      <a:pt x="834" y="485"/>
                    </a:moveTo>
                    <a:lnTo>
                      <a:pt x="834" y="482"/>
                    </a:lnTo>
                    <a:lnTo>
                      <a:pt x="844" y="482"/>
                    </a:lnTo>
                    <a:lnTo>
                      <a:pt x="844" y="485"/>
                    </a:lnTo>
                    <a:lnTo>
                      <a:pt x="834" y="485"/>
                    </a:lnTo>
                    <a:close/>
                    <a:moveTo>
                      <a:pt x="834" y="482"/>
                    </a:moveTo>
                    <a:lnTo>
                      <a:pt x="834" y="477"/>
                    </a:lnTo>
                    <a:lnTo>
                      <a:pt x="844" y="477"/>
                    </a:lnTo>
                    <a:lnTo>
                      <a:pt x="844" y="482"/>
                    </a:lnTo>
                    <a:lnTo>
                      <a:pt x="834" y="482"/>
                    </a:lnTo>
                    <a:close/>
                    <a:moveTo>
                      <a:pt x="834" y="477"/>
                    </a:moveTo>
                    <a:lnTo>
                      <a:pt x="834" y="477"/>
                    </a:lnTo>
                    <a:lnTo>
                      <a:pt x="844" y="477"/>
                    </a:lnTo>
                    <a:lnTo>
                      <a:pt x="834" y="477"/>
                    </a:lnTo>
                    <a:close/>
                    <a:moveTo>
                      <a:pt x="834" y="477"/>
                    </a:moveTo>
                    <a:lnTo>
                      <a:pt x="834" y="474"/>
                    </a:lnTo>
                    <a:lnTo>
                      <a:pt x="844" y="474"/>
                    </a:lnTo>
                    <a:lnTo>
                      <a:pt x="844" y="477"/>
                    </a:lnTo>
                    <a:lnTo>
                      <a:pt x="834" y="477"/>
                    </a:lnTo>
                    <a:close/>
                    <a:moveTo>
                      <a:pt x="834" y="474"/>
                    </a:moveTo>
                    <a:lnTo>
                      <a:pt x="834" y="469"/>
                    </a:lnTo>
                    <a:lnTo>
                      <a:pt x="844" y="469"/>
                    </a:lnTo>
                    <a:lnTo>
                      <a:pt x="844" y="474"/>
                    </a:lnTo>
                    <a:lnTo>
                      <a:pt x="834" y="474"/>
                    </a:lnTo>
                    <a:close/>
                    <a:moveTo>
                      <a:pt x="834" y="469"/>
                    </a:moveTo>
                    <a:lnTo>
                      <a:pt x="834" y="466"/>
                    </a:lnTo>
                    <a:lnTo>
                      <a:pt x="844" y="466"/>
                    </a:lnTo>
                    <a:lnTo>
                      <a:pt x="844" y="469"/>
                    </a:lnTo>
                    <a:lnTo>
                      <a:pt x="834" y="469"/>
                    </a:lnTo>
                    <a:close/>
                    <a:moveTo>
                      <a:pt x="834" y="466"/>
                    </a:moveTo>
                    <a:lnTo>
                      <a:pt x="834" y="464"/>
                    </a:lnTo>
                    <a:lnTo>
                      <a:pt x="844" y="464"/>
                    </a:lnTo>
                    <a:lnTo>
                      <a:pt x="844" y="466"/>
                    </a:lnTo>
                    <a:lnTo>
                      <a:pt x="834" y="466"/>
                    </a:lnTo>
                    <a:close/>
                    <a:moveTo>
                      <a:pt x="834" y="464"/>
                    </a:moveTo>
                    <a:lnTo>
                      <a:pt x="834" y="461"/>
                    </a:lnTo>
                    <a:lnTo>
                      <a:pt x="844" y="461"/>
                    </a:lnTo>
                    <a:lnTo>
                      <a:pt x="844" y="464"/>
                    </a:lnTo>
                    <a:lnTo>
                      <a:pt x="834" y="464"/>
                    </a:lnTo>
                    <a:close/>
                    <a:moveTo>
                      <a:pt x="834" y="461"/>
                    </a:moveTo>
                    <a:lnTo>
                      <a:pt x="834" y="456"/>
                    </a:lnTo>
                    <a:lnTo>
                      <a:pt x="844" y="456"/>
                    </a:lnTo>
                    <a:lnTo>
                      <a:pt x="844" y="461"/>
                    </a:lnTo>
                    <a:lnTo>
                      <a:pt x="834" y="461"/>
                    </a:lnTo>
                    <a:close/>
                    <a:moveTo>
                      <a:pt x="834" y="456"/>
                    </a:moveTo>
                    <a:lnTo>
                      <a:pt x="834" y="453"/>
                    </a:lnTo>
                    <a:lnTo>
                      <a:pt x="837" y="453"/>
                    </a:lnTo>
                    <a:lnTo>
                      <a:pt x="839" y="456"/>
                    </a:lnTo>
                    <a:lnTo>
                      <a:pt x="834" y="456"/>
                    </a:lnTo>
                    <a:close/>
                    <a:moveTo>
                      <a:pt x="837" y="453"/>
                    </a:moveTo>
                    <a:lnTo>
                      <a:pt x="839" y="451"/>
                    </a:lnTo>
                    <a:lnTo>
                      <a:pt x="846" y="456"/>
                    </a:lnTo>
                    <a:lnTo>
                      <a:pt x="841" y="461"/>
                    </a:lnTo>
                    <a:lnTo>
                      <a:pt x="837" y="453"/>
                    </a:lnTo>
                    <a:close/>
                    <a:moveTo>
                      <a:pt x="846" y="453"/>
                    </a:moveTo>
                    <a:lnTo>
                      <a:pt x="846" y="456"/>
                    </a:lnTo>
                    <a:lnTo>
                      <a:pt x="841" y="453"/>
                    </a:lnTo>
                    <a:lnTo>
                      <a:pt x="846" y="453"/>
                    </a:lnTo>
                    <a:close/>
                    <a:moveTo>
                      <a:pt x="837" y="453"/>
                    </a:moveTo>
                    <a:lnTo>
                      <a:pt x="837" y="451"/>
                    </a:lnTo>
                    <a:lnTo>
                      <a:pt x="846" y="451"/>
                    </a:lnTo>
                    <a:lnTo>
                      <a:pt x="846" y="453"/>
                    </a:lnTo>
                    <a:lnTo>
                      <a:pt x="837" y="453"/>
                    </a:lnTo>
                    <a:close/>
                    <a:moveTo>
                      <a:pt x="837" y="451"/>
                    </a:moveTo>
                    <a:lnTo>
                      <a:pt x="837" y="446"/>
                    </a:lnTo>
                    <a:lnTo>
                      <a:pt x="846" y="446"/>
                    </a:lnTo>
                    <a:lnTo>
                      <a:pt x="846" y="451"/>
                    </a:lnTo>
                    <a:lnTo>
                      <a:pt x="837" y="451"/>
                    </a:lnTo>
                    <a:close/>
                    <a:moveTo>
                      <a:pt x="837" y="446"/>
                    </a:moveTo>
                    <a:lnTo>
                      <a:pt x="837" y="443"/>
                    </a:lnTo>
                    <a:lnTo>
                      <a:pt x="841" y="443"/>
                    </a:lnTo>
                    <a:lnTo>
                      <a:pt x="841" y="446"/>
                    </a:lnTo>
                    <a:lnTo>
                      <a:pt x="837" y="446"/>
                    </a:lnTo>
                    <a:close/>
                    <a:moveTo>
                      <a:pt x="841" y="443"/>
                    </a:moveTo>
                    <a:lnTo>
                      <a:pt x="846" y="443"/>
                    </a:lnTo>
                    <a:lnTo>
                      <a:pt x="846" y="451"/>
                    </a:lnTo>
                    <a:lnTo>
                      <a:pt x="841" y="451"/>
                    </a:lnTo>
                    <a:lnTo>
                      <a:pt x="841" y="443"/>
                    </a:lnTo>
                    <a:close/>
                    <a:moveTo>
                      <a:pt x="851" y="446"/>
                    </a:moveTo>
                    <a:lnTo>
                      <a:pt x="851" y="451"/>
                    </a:lnTo>
                    <a:lnTo>
                      <a:pt x="846" y="451"/>
                    </a:lnTo>
                    <a:lnTo>
                      <a:pt x="846" y="446"/>
                    </a:lnTo>
                    <a:lnTo>
                      <a:pt x="851" y="446"/>
                    </a:lnTo>
                    <a:close/>
                    <a:moveTo>
                      <a:pt x="841" y="446"/>
                    </a:moveTo>
                    <a:lnTo>
                      <a:pt x="841" y="443"/>
                    </a:lnTo>
                    <a:lnTo>
                      <a:pt x="851" y="443"/>
                    </a:lnTo>
                    <a:lnTo>
                      <a:pt x="851" y="446"/>
                    </a:lnTo>
                    <a:lnTo>
                      <a:pt x="841" y="446"/>
                    </a:lnTo>
                    <a:close/>
                    <a:moveTo>
                      <a:pt x="841" y="443"/>
                    </a:moveTo>
                    <a:lnTo>
                      <a:pt x="841" y="438"/>
                    </a:lnTo>
                    <a:lnTo>
                      <a:pt x="846" y="438"/>
                    </a:lnTo>
                    <a:lnTo>
                      <a:pt x="846" y="443"/>
                    </a:lnTo>
                    <a:lnTo>
                      <a:pt x="841" y="443"/>
                    </a:lnTo>
                    <a:close/>
                    <a:moveTo>
                      <a:pt x="846" y="438"/>
                    </a:moveTo>
                    <a:lnTo>
                      <a:pt x="851" y="438"/>
                    </a:lnTo>
                    <a:lnTo>
                      <a:pt x="851" y="448"/>
                    </a:lnTo>
                    <a:lnTo>
                      <a:pt x="846" y="448"/>
                    </a:lnTo>
                    <a:lnTo>
                      <a:pt x="846" y="438"/>
                    </a:lnTo>
                    <a:close/>
                    <a:moveTo>
                      <a:pt x="856" y="443"/>
                    </a:moveTo>
                    <a:lnTo>
                      <a:pt x="856" y="448"/>
                    </a:lnTo>
                    <a:lnTo>
                      <a:pt x="851" y="448"/>
                    </a:lnTo>
                    <a:lnTo>
                      <a:pt x="851" y="443"/>
                    </a:lnTo>
                    <a:lnTo>
                      <a:pt x="856" y="443"/>
                    </a:lnTo>
                    <a:close/>
                    <a:moveTo>
                      <a:pt x="846" y="443"/>
                    </a:moveTo>
                    <a:lnTo>
                      <a:pt x="846" y="441"/>
                    </a:lnTo>
                    <a:lnTo>
                      <a:pt x="856" y="441"/>
                    </a:lnTo>
                    <a:lnTo>
                      <a:pt x="856" y="443"/>
                    </a:lnTo>
                    <a:lnTo>
                      <a:pt x="846" y="443"/>
                    </a:lnTo>
                    <a:close/>
                    <a:moveTo>
                      <a:pt x="846" y="441"/>
                    </a:moveTo>
                    <a:lnTo>
                      <a:pt x="846" y="438"/>
                    </a:lnTo>
                    <a:lnTo>
                      <a:pt x="849" y="435"/>
                    </a:lnTo>
                    <a:lnTo>
                      <a:pt x="851" y="441"/>
                    </a:lnTo>
                    <a:lnTo>
                      <a:pt x="846" y="441"/>
                    </a:lnTo>
                    <a:close/>
                    <a:moveTo>
                      <a:pt x="849" y="435"/>
                    </a:moveTo>
                    <a:lnTo>
                      <a:pt x="853" y="433"/>
                    </a:lnTo>
                    <a:lnTo>
                      <a:pt x="858" y="441"/>
                    </a:lnTo>
                    <a:lnTo>
                      <a:pt x="853" y="446"/>
                    </a:lnTo>
                    <a:lnTo>
                      <a:pt x="849" y="435"/>
                    </a:lnTo>
                    <a:close/>
                    <a:moveTo>
                      <a:pt x="853" y="433"/>
                    </a:moveTo>
                    <a:lnTo>
                      <a:pt x="853" y="433"/>
                    </a:lnTo>
                    <a:lnTo>
                      <a:pt x="856" y="438"/>
                    </a:lnTo>
                    <a:lnTo>
                      <a:pt x="853" y="433"/>
                    </a:lnTo>
                    <a:close/>
                    <a:moveTo>
                      <a:pt x="853" y="433"/>
                    </a:moveTo>
                    <a:lnTo>
                      <a:pt x="858" y="430"/>
                    </a:lnTo>
                    <a:lnTo>
                      <a:pt x="863" y="441"/>
                    </a:lnTo>
                    <a:lnTo>
                      <a:pt x="858" y="441"/>
                    </a:lnTo>
                    <a:lnTo>
                      <a:pt x="853" y="433"/>
                    </a:lnTo>
                    <a:close/>
                    <a:moveTo>
                      <a:pt x="863" y="441"/>
                    </a:moveTo>
                    <a:lnTo>
                      <a:pt x="863" y="441"/>
                    </a:lnTo>
                    <a:lnTo>
                      <a:pt x="861" y="435"/>
                    </a:lnTo>
                    <a:lnTo>
                      <a:pt x="863" y="441"/>
                    </a:lnTo>
                    <a:close/>
                    <a:moveTo>
                      <a:pt x="858" y="430"/>
                    </a:moveTo>
                    <a:lnTo>
                      <a:pt x="863" y="428"/>
                    </a:lnTo>
                    <a:lnTo>
                      <a:pt x="868" y="435"/>
                    </a:lnTo>
                    <a:lnTo>
                      <a:pt x="863" y="441"/>
                    </a:lnTo>
                    <a:lnTo>
                      <a:pt x="858" y="430"/>
                    </a:lnTo>
                    <a:close/>
                    <a:moveTo>
                      <a:pt x="863" y="428"/>
                    </a:moveTo>
                    <a:lnTo>
                      <a:pt x="863" y="428"/>
                    </a:lnTo>
                    <a:lnTo>
                      <a:pt x="865" y="428"/>
                    </a:lnTo>
                    <a:lnTo>
                      <a:pt x="865" y="433"/>
                    </a:lnTo>
                    <a:lnTo>
                      <a:pt x="863" y="428"/>
                    </a:lnTo>
                    <a:close/>
                    <a:moveTo>
                      <a:pt x="865" y="428"/>
                    </a:moveTo>
                    <a:lnTo>
                      <a:pt x="870" y="428"/>
                    </a:lnTo>
                    <a:lnTo>
                      <a:pt x="870" y="438"/>
                    </a:lnTo>
                    <a:lnTo>
                      <a:pt x="865" y="438"/>
                    </a:lnTo>
                    <a:lnTo>
                      <a:pt x="865" y="428"/>
                    </a:lnTo>
                    <a:close/>
                    <a:moveTo>
                      <a:pt x="870" y="428"/>
                    </a:moveTo>
                    <a:lnTo>
                      <a:pt x="875" y="428"/>
                    </a:lnTo>
                    <a:lnTo>
                      <a:pt x="875" y="438"/>
                    </a:lnTo>
                    <a:lnTo>
                      <a:pt x="870" y="438"/>
                    </a:lnTo>
                    <a:lnTo>
                      <a:pt x="870" y="428"/>
                    </a:lnTo>
                    <a:close/>
                    <a:moveTo>
                      <a:pt x="880" y="433"/>
                    </a:moveTo>
                    <a:lnTo>
                      <a:pt x="880" y="438"/>
                    </a:lnTo>
                    <a:lnTo>
                      <a:pt x="875" y="438"/>
                    </a:lnTo>
                    <a:lnTo>
                      <a:pt x="875" y="433"/>
                    </a:lnTo>
                    <a:lnTo>
                      <a:pt x="880" y="433"/>
                    </a:lnTo>
                    <a:close/>
                    <a:moveTo>
                      <a:pt x="870" y="433"/>
                    </a:moveTo>
                    <a:lnTo>
                      <a:pt x="870" y="430"/>
                    </a:lnTo>
                    <a:lnTo>
                      <a:pt x="880" y="430"/>
                    </a:lnTo>
                    <a:lnTo>
                      <a:pt x="880" y="433"/>
                    </a:lnTo>
                    <a:lnTo>
                      <a:pt x="870" y="433"/>
                    </a:lnTo>
                    <a:close/>
                    <a:moveTo>
                      <a:pt x="870" y="430"/>
                    </a:moveTo>
                    <a:lnTo>
                      <a:pt x="870" y="425"/>
                    </a:lnTo>
                    <a:lnTo>
                      <a:pt x="875" y="425"/>
                    </a:lnTo>
                    <a:lnTo>
                      <a:pt x="875" y="430"/>
                    </a:lnTo>
                    <a:lnTo>
                      <a:pt x="870" y="430"/>
                    </a:lnTo>
                    <a:close/>
                    <a:moveTo>
                      <a:pt x="875" y="425"/>
                    </a:moveTo>
                    <a:lnTo>
                      <a:pt x="877" y="425"/>
                    </a:lnTo>
                    <a:lnTo>
                      <a:pt x="877" y="433"/>
                    </a:lnTo>
                    <a:lnTo>
                      <a:pt x="875" y="433"/>
                    </a:lnTo>
                    <a:lnTo>
                      <a:pt x="875" y="425"/>
                    </a:lnTo>
                    <a:close/>
                    <a:moveTo>
                      <a:pt x="877" y="425"/>
                    </a:moveTo>
                    <a:lnTo>
                      <a:pt x="882" y="425"/>
                    </a:lnTo>
                    <a:lnTo>
                      <a:pt x="882" y="433"/>
                    </a:lnTo>
                    <a:lnTo>
                      <a:pt x="877" y="433"/>
                    </a:lnTo>
                    <a:lnTo>
                      <a:pt x="877" y="425"/>
                    </a:lnTo>
                    <a:close/>
                    <a:moveTo>
                      <a:pt x="884" y="433"/>
                    </a:moveTo>
                    <a:lnTo>
                      <a:pt x="882" y="433"/>
                    </a:lnTo>
                    <a:lnTo>
                      <a:pt x="882" y="430"/>
                    </a:lnTo>
                    <a:lnTo>
                      <a:pt x="884" y="433"/>
                    </a:lnTo>
                    <a:close/>
                    <a:moveTo>
                      <a:pt x="880" y="425"/>
                    </a:moveTo>
                    <a:lnTo>
                      <a:pt x="884" y="422"/>
                    </a:lnTo>
                    <a:lnTo>
                      <a:pt x="889" y="430"/>
                    </a:lnTo>
                    <a:lnTo>
                      <a:pt x="884" y="433"/>
                    </a:lnTo>
                    <a:lnTo>
                      <a:pt x="880" y="425"/>
                    </a:lnTo>
                    <a:close/>
                    <a:moveTo>
                      <a:pt x="884" y="422"/>
                    </a:moveTo>
                    <a:lnTo>
                      <a:pt x="884" y="420"/>
                    </a:lnTo>
                    <a:lnTo>
                      <a:pt x="887" y="420"/>
                    </a:lnTo>
                    <a:lnTo>
                      <a:pt x="887" y="425"/>
                    </a:lnTo>
                    <a:lnTo>
                      <a:pt x="884" y="422"/>
                    </a:lnTo>
                    <a:close/>
                    <a:moveTo>
                      <a:pt x="887" y="420"/>
                    </a:moveTo>
                    <a:lnTo>
                      <a:pt x="892" y="420"/>
                    </a:lnTo>
                    <a:lnTo>
                      <a:pt x="892" y="430"/>
                    </a:lnTo>
                    <a:lnTo>
                      <a:pt x="887" y="430"/>
                    </a:lnTo>
                    <a:lnTo>
                      <a:pt x="887" y="420"/>
                    </a:lnTo>
                    <a:close/>
                    <a:moveTo>
                      <a:pt x="892" y="420"/>
                    </a:moveTo>
                    <a:lnTo>
                      <a:pt x="894" y="420"/>
                    </a:lnTo>
                    <a:lnTo>
                      <a:pt x="894" y="430"/>
                    </a:lnTo>
                    <a:lnTo>
                      <a:pt x="892" y="430"/>
                    </a:lnTo>
                    <a:lnTo>
                      <a:pt x="892" y="420"/>
                    </a:lnTo>
                    <a:close/>
                    <a:moveTo>
                      <a:pt x="894" y="420"/>
                    </a:moveTo>
                    <a:lnTo>
                      <a:pt x="899" y="420"/>
                    </a:lnTo>
                    <a:lnTo>
                      <a:pt x="899" y="430"/>
                    </a:lnTo>
                    <a:lnTo>
                      <a:pt x="894" y="430"/>
                    </a:lnTo>
                    <a:lnTo>
                      <a:pt x="894" y="420"/>
                    </a:lnTo>
                    <a:close/>
                    <a:moveTo>
                      <a:pt x="899" y="420"/>
                    </a:moveTo>
                    <a:lnTo>
                      <a:pt x="904" y="420"/>
                    </a:lnTo>
                    <a:lnTo>
                      <a:pt x="904" y="430"/>
                    </a:lnTo>
                    <a:lnTo>
                      <a:pt x="899" y="430"/>
                    </a:lnTo>
                    <a:lnTo>
                      <a:pt x="899" y="420"/>
                    </a:lnTo>
                    <a:close/>
                    <a:moveTo>
                      <a:pt x="904" y="420"/>
                    </a:moveTo>
                    <a:lnTo>
                      <a:pt x="908" y="420"/>
                    </a:lnTo>
                    <a:lnTo>
                      <a:pt x="908" y="430"/>
                    </a:lnTo>
                    <a:lnTo>
                      <a:pt x="904" y="430"/>
                    </a:lnTo>
                    <a:lnTo>
                      <a:pt x="904" y="420"/>
                    </a:lnTo>
                    <a:close/>
                    <a:moveTo>
                      <a:pt x="908" y="420"/>
                    </a:moveTo>
                    <a:lnTo>
                      <a:pt x="911" y="420"/>
                    </a:lnTo>
                    <a:lnTo>
                      <a:pt x="911" y="430"/>
                    </a:lnTo>
                    <a:lnTo>
                      <a:pt x="908" y="430"/>
                    </a:lnTo>
                    <a:lnTo>
                      <a:pt x="908" y="420"/>
                    </a:lnTo>
                    <a:close/>
                    <a:moveTo>
                      <a:pt x="913" y="430"/>
                    </a:moveTo>
                    <a:lnTo>
                      <a:pt x="913" y="430"/>
                    </a:lnTo>
                    <a:lnTo>
                      <a:pt x="911" y="430"/>
                    </a:lnTo>
                    <a:lnTo>
                      <a:pt x="911" y="425"/>
                    </a:lnTo>
                    <a:lnTo>
                      <a:pt x="913" y="430"/>
                    </a:lnTo>
                    <a:close/>
                    <a:moveTo>
                      <a:pt x="911" y="420"/>
                    </a:moveTo>
                    <a:lnTo>
                      <a:pt x="920" y="417"/>
                    </a:lnTo>
                    <a:lnTo>
                      <a:pt x="923" y="428"/>
                    </a:lnTo>
                    <a:lnTo>
                      <a:pt x="913" y="430"/>
                    </a:lnTo>
                    <a:lnTo>
                      <a:pt x="911" y="420"/>
                    </a:lnTo>
                    <a:close/>
                    <a:moveTo>
                      <a:pt x="920" y="417"/>
                    </a:moveTo>
                    <a:lnTo>
                      <a:pt x="920" y="417"/>
                    </a:lnTo>
                    <a:lnTo>
                      <a:pt x="920" y="422"/>
                    </a:lnTo>
                    <a:lnTo>
                      <a:pt x="920" y="417"/>
                    </a:lnTo>
                    <a:close/>
                    <a:moveTo>
                      <a:pt x="920" y="417"/>
                    </a:moveTo>
                    <a:lnTo>
                      <a:pt x="925" y="417"/>
                    </a:lnTo>
                    <a:lnTo>
                      <a:pt x="925" y="428"/>
                    </a:lnTo>
                    <a:lnTo>
                      <a:pt x="920" y="428"/>
                    </a:lnTo>
                    <a:lnTo>
                      <a:pt x="920" y="417"/>
                    </a:lnTo>
                    <a:close/>
                    <a:moveTo>
                      <a:pt x="925" y="417"/>
                    </a:moveTo>
                    <a:lnTo>
                      <a:pt x="1518" y="417"/>
                    </a:lnTo>
                    <a:lnTo>
                      <a:pt x="1518" y="428"/>
                    </a:lnTo>
                    <a:lnTo>
                      <a:pt x="925" y="428"/>
                    </a:lnTo>
                    <a:lnTo>
                      <a:pt x="925" y="417"/>
                    </a:lnTo>
                    <a:close/>
                    <a:moveTo>
                      <a:pt x="1523" y="422"/>
                    </a:moveTo>
                    <a:lnTo>
                      <a:pt x="1523" y="428"/>
                    </a:lnTo>
                    <a:lnTo>
                      <a:pt x="1518" y="428"/>
                    </a:lnTo>
                    <a:lnTo>
                      <a:pt x="1518" y="422"/>
                    </a:lnTo>
                    <a:lnTo>
                      <a:pt x="1523" y="422"/>
                    </a:lnTo>
                    <a:close/>
                    <a:moveTo>
                      <a:pt x="1513" y="422"/>
                    </a:moveTo>
                    <a:lnTo>
                      <a:pt x="1513" y="399"/>
                    </a:lnTo>
                    <a:lnTo>
                      <a:pt x="1523" y="399"/>
                    </a:lnTo>
                    <a:lnTo>
                      <a:pt x="1523" y="422"/>
                    </a:lnTo>
                    <a:lnTo>
                      <a:pt x="1513" y="422"/>
                    </a:lnTo>
                    <a:close/>
                    <a:moveTo>
                      <a:pt x="1518" y="394"/>
                    </a:moveTo>
                    <a:lnTo>
                      <a:pt x="1523" y="394"/>
                    </a:lnTo>
                    <a:lnTo>
                      <a:pt x="1523" y="399"/>
                    </a:lnTo>
                    <a:lnTo>
                      <a:pt x="1518" y="399"/>
                    </a:lnTo>
                    <a:lnTo>
                      <a:pt x="1518" y="394"/>
                    </a:lnTo>
                    <a:close/>
                    <a:moveTo>
                      <a:pt x="1518" y="404"/>
                    </a:moveTo>
                    <a:lnTo>
                      <a:pt x="91" y="404"/>
                    </a:lnTo>
                    <a:lnTo>
                      <a:pt x="91" y="394"/>
                    </a:lnTo>
                    <a:lnTo>
                      <a:pt x="1518" y="394"/>
                    </a:lnTo>
                    <a:lnTo>
                      <a:pt x="1518" y="404"/>
                    </a:lnTo>
                    <a:close/>
                    <a:moveTo>
                      <a:pt x="91" y="404"/>
                    </a:moveTo>
                    <a:lnTo>
                      <a:pt x="86" y="404"/>
                    </a:lnTo>
                    <a:lnTo>
                      <a:pt x="86" y="394"/>
                    </a:lnTo>
                    <a:lnTo>
                      <a:pt x="91" y="394"/>
                    </a:lnTo>
                    <a:lnTo>
                      <a:pt x="91" y="404"/>
                    </a:lnTo>
                    <a:close/>
                    <a:moveTo>
                      <a:pt x="86" y="404"/>
                    </a:moveTo>
                    <a:lnTo>
                      <a:pt x="81" y="404"/>
                    </a:lnTo>
                    <a:lnTo>
                      <a:pt x="81" y="394"/>
                    </a:lnTo>
                    <a:lnTo>
                      <a:pt x="86" y="394"/>
                    </a:lnTo>
                    <a:lnTo>
                      <a:pt x="86" y="404"/>
                    </a:lnTo>
                    <a:close/>
                    <a:moveTo>
                      <a:pt x="81" y="404"/>
                    </a:moveTo>
                    <a:lnTo>
                      <a:pt x="74" y="404"/>
                    </a:lnTo>
                    <a:lnTo>
                      <a:pt x="74" y="394"/>
                    </a:lnTo>
                    <a:lnTo>
                      <a:pt x="81" y="394"/>
                    </a:lnTo>
                    <a:lnTo>
                      <a:pt x="81" y="404"/>
                    </a:lnTo>
                    <a:close/>
                    <a:moveTo>
                      <a:pt x="74" y="404"/>
                    </a:moveTo>
                    <a:lnTo>
                      <a:pt x="69" y="404"/>
                    </a:lnTo>
                    <a:lnTo>
                      <a:pt x="69" y="394"/>
                    </a:lnTo>
                    <a:lnTo>
                      <a:pt x="74" y="394"/>
                    </a:lnTo>
                    <a:lnTo>
                      <a:pt x="74" y="404"/>
                    </a:lnTo>
                    <a:close/>
                    <a:moveTo>
                      <a:pt x="69" y="404"/>
                    </a:moveTo>
                    <a:lnTo>
                      <a:pt x="67" y="404"/>
                    </a:lnTo>
                    <a:lnTo>
                      <a:pt x="69" y="399"/>
                    </a:lnTo>
                    <a:lnTo>
                      <a:pt x="69" y="404"/>
                    </a:lnTo>
                    <a:close/>
                    <a:moveTo>
                      <a:pt x="67" y="404"/>
                    </a:moveTo>
                    <a:lnTo>
                      <a:pt x="62" y="402"/>
                    </a:lnTo>
                    <a:lnTo>
                      <a:pt x="65" y="394"/>
                    </a:lnTo>
                    <a:lnTo>
                      <a:pt x="69" y="394"/>
                    </a:lnTo>
                    <a:lnTo>
                      <a:pt x="67" y="404"/>
                    </a:lnTo>
                    <a:close/>
                    <a:moveTo>
                      <a:pt x="65" y="394"/>
                    </a:moveTo>
                    <a:lnTo>
                      <a:pt x="65" y="394"/>
                    </a:lnTo>
                    <a:lnTo>
                      <a:pt x="65" y="396"/>
                    </a:lnTo>
                    <a:lnTo>
                      <a:pt x="65" y="394"/>
                    </a:lnTo>
                    <a:close/>
                    <a:moveTo>
                      <a:pt x="65" y="402"/>
                    </a:moveTo>
                    <a:lnTo>
                      <a:pt x="60" y="402"/>
                    </a:lnTo>
                    <a:lnTo>
                      <a:pt x="60" y="394"/>
                    </a:lnTo>
                    <a:lnTo>
                      <a:pt x="65" y="394"/>
                    </a:lnTo>
                    <a:lnTo>
                      <a:pt x="65" y="402"/>
                    </a:lnTo>
                    <a:close/>
                    <a:moveTo>
                      <a:pt x="60" y="402"/>
                    </a:moveTo>
                    <a:lnTo>
                      <a:pt x="55" y="402"/>
                    </a:lnTo>
                    <a:lnTo>
                      <a:pt x="55" y="394"/>
                    </a:lnTo>
                    <a:lnTo>
                      <a:pt x="60" y="394"/>
                    </a:lnTo>
                    <a:lnTo>
                      <a:pt x="60" y="402"/>
                    </a:lnTo>
                    <a:close/>
                    <a:moveTo>
                      <a:pt x="55" y="402"/>
                    </a:moveTo>
                    <a:lnTo>
                      <a:pt x="50" y="402"/>
                    </a:lnTo>
                    <a:lnTo>
                      <a:pt x="50" y="394"/>
                    </a:lnTo>
                    <a:lnTo>
                      <a:pt x="55" y="394"/>
                    </a:lnTo>
                    <a:lnTo>
                      <a:pt x="55" y="402"/>
                    </a:lnTo>
                    <a:close/>
                    <a:moveTo>
                      <a:pt x="50" y="402"/>
                    </a:moveTo>
                    <a:lnTo>
                      <a:pt x="48" y="402"/>
                    </a:lnTo>
                    <a:lnTo>
                      <a:pt x="50" y="396"/>
                    </a:lnTo>
                    <a:lnTo>
                      <a:pt x="50" y="402"/>
                    </a:lnTo>
                    <a:close/>
                    <a:moveTo>
                      <a:pt x="48" y="402"/>
                    </a:moveTo>
                    <a:lnTo>
                      <a:pt x="43" y="399"/>
                    </a:lnTo>
                    <a:lnTo>
                      <a:pt x="48" y="391"/>
                    </a:lnTo>
                    <a:lnTo>
                      <a:pt x="53" y="394"/>
                    </a:lnTo>
                    <a:lnTo>
                      <a:pt x="48" y="402"/>
                    </a:lnTo>
                    <a:close/>
                    <a:moveTo>
                      <a:pt x="46" y="389"/>
                    </a:moveTo>
                    <a:lnTo>
                      <a:pt x="48" y="389"/>
                    </a:lnTo>
                    <a:lnTo>
                      <a:pt x="48" y="391"/>
                    </a:lnTo>
                    <a:lnTo>
                      <a:pt x="46" y="394"/>
                    </a:lnTo>
                    <a:lnTo>
                      <a:pt x="46" y="389"/>
                    </a:lnTo>
                    <a:close/>
                    <a:moveTo>
                      <a:pt x="46" y="399"/>
                    </a:moveTo>
                    <a:lnTo>
                      <a:pt x="43" y="399"/>
                    </a:lnTo>
                    <a:lnTo>
                      <a:pt x="43" y="389"/>
                    </a:lnTo>
                    <a:lnTo>
                      <a:pt x="46" y="389"/>
                    </a:lnTo>
                    <a:lnTo>
                      <a:pt x="46" y="399"/>
                    </a:lnTo>
                    <a:close/>
                    <a:moveTo>
                      <a:pt x="43" y="399"/>
                    </a:moveTo>
                    <a:lnTo>
                      <a:pt x="41" y="399"/>
                    </a:lnTo>
                    <a:lnTo>
                      <a:pt x="43" y="394"/>
                    </a:lnTo>
                    <a:lnTo>
                      <a:pt x="43" y="399"/>
                    </a:lnTo>
                    <a:close/>
                    <a:moveTo>
                      <a:pt x="41" y="399"/>
                    </a:moveTo>
                    <a:lnTo>
                      <a:pt x="36" y="396"/>
                    </a:lnTo>
                    <a:lnTo>
                      <a:pt x="41" y="386"/>
                    </a:lnTo>
                    <a:lnTo>
                      <a:pt x="46" y="391"/>
                    </a:lnTo>
                    <a:lnTo>
                      <a:pt x="41" y="399"/>
                    </a:lnTo>
                    <a:close/>
                    <a:moveTo>
                      <a:pt x="38" y="386"/>
                    </a:moveTo>
                    <a:lnTo>
                      <a:pt x="41" y="386"/>
                    </a:lnTo>
                    <a:lnTo>
                      <a:pt x="38" y="391"/>
                    </a:lnTo>
                    <a:lnTo>
                      <a:pt x="38" y="386"/>
                    </a:lnTo>
                    <a:close/>
                    <a:moveTo>
                      <a:pt x="38" y="396"/>
                    </a:moveTo>
                    <a:lnTo>
                      <a:pt x="34" y="396"/>
                    </a:lnTo>
                    <a:lnTo>
                      <a:pt x="34" y="386"/>
                    </a:lnTo>
                    <a:lnTo>
                      <a:pt x="38" y="386"/>
                    </a:lnTo>
                    <a:lnTo>
                      <a:pt x="38" y="396"/>
                    </a:lnTo>
                    <a:close/>
                    <a:moveTo>
                      <a:pt x="34" y="396"/>
                    </a:moveTo>
                    <a:lnTo>
                      <a:pt x="34" y="396"/>
                    </a:lnTo>
                    <a:lnTo>
                      <a:pt x="31" y="396"/>
                    </a:lnTo>
                    <a:lnTo>
                      <a:pt x="34" y="391"/>
                    </a:lnTo>
                    <a:lnTo>
                      <a:pt x="34" y="396"/>
                    </a:lnTo>
                    <a:close/>
                    <a:moveTo>
                      <a:pt x="31" y="396"/>
                    </a:moveTo>
                    <a:lnTo>
                      <a:pt x="26" y="391"/>
                    </a:lnTo>
                    <a:lnTo>
                      <a:pt x="31" y="383"/>
                    </a:lnTo>
                    <a:lnTo>
                      <a:pt x="36" y="386"/>
                    </a:lnTo>
                    <a:lnTo>
                      <a:pt x="31" y="396"/>
                    </a:lnTo>
                    <a:close/>
                    <a:moveTo>
                      <a:pt x="31" y="383"/>
                    </a:moveTo>
                    <a:lnTo>
                      <a:pt x="31" y="383"/>
                    </a:lnTo>
                    <a:lnTo>
                      <a:pt x="29" y="389"/>
                    </a:lnTo>
                    <a:lnTo>
                      <a:pt x="31" y="383"/>
                    </a:lnTo>
                    <a:close/>
                    <a:moveTo>
                      <a:pt x="26" y="391"/>
                    </a:moveTo>
                    <a:lnTo>
                      <a:pt x="22" y="389"/>
                    </a:lnTo>
                    <a:lnTo>
                      <a:pt x="26" y="381"/>
                    </a:lnTo>
                    <a:lnTo>
                      <a:pt x="31" y="383"/>
                    </a:lnTo>
                    <a:lnTo>
                      <a:pt x="26" y="391"/>
                    </a:lnTo>
                    <a:close/>
                    <a:moveTo>
                      <a:pt x="26" y="381"/>
                    </a:moveTo>
                    <a:lnTo>
                      <a:pt x="26" y="381"/>
                    </a:lnTo>
                    <a:lnTo>
                      <a:pt x="24" y="383"/>
                    </a:lnTo>
                    <a:lnTo>
                      <a:pt x="26" y="381"/>
                    </a:lnTo>
                    <a:close/>
                    <a:moveTo>
                      <a:pt x="22" y="389"/>
                    </a:moveTo>
                    <a:lnTo>
                      <a:pt x="17" y="386"/>
                    </a:lnTo>
                    <a:lnTo>
                      <a:pt x="22" y="378"/>
                    </a:lnTo>
                    <a:lnTo>
                      <a:pt x="26" y="381"/>
                    </a:lnTo>
                    <a:lnTo>
                      <a:pt x="22" y="389"/>
                    </a:lnTo>
                    <a:close/>
                    <a:moveTo>
                      <a:pt x="17" y="386"/>
                    </a:moveTo>
                    <a:lnTo>
                      <a:pt x="17" y="386"/>
                    </a:lnTo>
                    <a:lnTo>
                      <a:pt x="19" y="381"/>
                    </a:lnTo>
                    <a:lnTo>
                      <a:pt x="17" y="386"/>
                    </a:lnTo>
                    <a:close/>
                    <a:moveTo>
                      <a:pt x="17" y="386"/>
                    </a:moveTo>
                    <a:lnTo>
                      <a:pt x="12" y="381"/>
                    </a:lnTo>
                    <a:lnTo>
                      <a:pt x="19" y="373"/>
                    </a:lnTo>
                    <a:lnTo>
                      <a:pt x="22" y="378"/>
                    </a:lnTo>
                    <a:lnTo>
                      <a:pt x="17" y="386"/>
                    </a:lnTo>
                    <a:close/>
                    <a:moveTo>
                      <a:pt x="12" y="381"/>
                    </a:moveTo>
                    <a:lnTo>
                      <a:pt x="12" y="381"/>
                    </a:lnTo>
                    <a:lnTo>
                      <a:pt x="12" y="378"/>
                    </a:lnTo>
                    <a:lnTo>
                      <a:pt x="14" y="378"/>
                    </a:lnTo>
                    <a:lnTo>
                      <a:pt x="12" y="381"/>
                    </a:lnTo>
                    <a:close/>
                    <a:moveTo>
                      <a:pt x="12" y="378"/>
                    </a:moveTo>
                    <a:lnTo>
                      <a:pt x="12" y="376"/>
                    </a:lnTo>
                    <a:lnTo>
                      <a:pt x="19" y="376"/>
                    </a:lnTo>
                    <a:lnTo>
                      <a:pt x="19" y="378"/>
                    </a:lnTo>
                    <a:lnTo>
                      <a:pt x="12" y="378"/>
                    </a:lnTo>
                    <a:close/>
                    <a:moveTo>
                      <a:pt x="14" y="371"/>
                    </a:moveTo>
                    <a:lnTo>
                      <a:pt x="19" y="371"/>
                    </a:lnTo>
                    <a:lnTo>
                      <a:pt x="19" y="376"/>
                    </a:lnTo>
                    <a:lnTo>
                      <a:pt x="14" y="376"/>
                    </a:lnTo>
                    <a:lnTo>
                      <a:pt x="14" y="371"/>
                    </a:lnTo>
                    <a:close/>
                    <a:moveTo>
                      <a:pt x="14" y="381"/>
                    </a:moveTo>
                    <a:lnTo>
                      <a:pt x="12" y="381"/>
                    </a:lnTo>
                    <a:lnTo>
                      <a:pt x="12" y="371"/>
                    </a:lnTo>
                    <a:lnTo>
                      <a:pt x="14" y="371"/>
                    </a:lnTo>
                    <a:lnTo>
                      <a:pt x="14" y="381"/>
                    </a:lnTo>
                    <a:close/>
                    <a:moveTo>
                      <a:pt x="12" y="381"/>
                    </a:moveTo>
                    <a:lnTo>
                      <a:pt x="7" y="381"/>
                    </a:lnTo>
                    <a:lnTo>
                      <a:pt x="7" y="376"/>
                    </a:lnTo>
                    <a:lnTo>
                      <a:pt x="12" y="376"/>
                    </a:lnTo>
                    <a:lnTo>
                      <a:pt x="12" y="381"/>
                    </a:lnTo>
                    <a:close/>
                    <a:moveTo>
                      <a:pt x="7" y="376"/>
                    </a:moveTo>
                    <a:lnTo>
                      <a:pt x="7" y="371"/>
                    </a:lnTo>
                    <a:lnTo>
                      <a:pt x="14" y="371"/>
                    </a:lnTo>
                    <a:lnTo>
                      <a:pt x="14" y="376"/>
                    </a:lnTo>
                    <a:lnTo>
                      <a:pt x="7" y="376"/>
                    </a:lnTo>
                    <a:close/>
                    <a:moveTo>
                      <a:pt x="14" y="368"/>
                    </a:moveTo>
                    <a:lnTo>
                      <a:pt x="14" y="371"/>
                    </a:lnTo>
                    <a:lnTo>
                      <a:pt x="12" y="371"/>
                    </a:lnTo>
                    <a:lnTo>
                      <a:pt x="14" y="368"/>
                    </a:lnTo>
                    <a:close/>
                    <a:moveTo>
                      <a:pt x="7" y="376"/>
                    </a:moveTo>
                    <a:lnTo>
                      <a:pt x="5" y="371"/>
                    </a:lnTo>
                    <a:lnTo>
                      <a:pt x="12" y="365"/>
                    </a:lnTo>
                    <a:lnTo>
                      <a:pt x="14" y="368"/>
                    </a:lnTo>
                    <a:lnTo>
                      <a:pt x="7" y="376"/>
                    </a:lnTo>
                    <a:close/>
                    <a:moveTo>
                      <a:pt x="5" y="371"/>
                    </a:moveTo>
                    <a:lnTo>
                      <a:pt x="2" y="371"/>
                    </a:lnTo>
                    <a:lnTo>
                      <a:pt x="2" y="368"/>
                    </a:lnTo>
                    <a:lnTo>
                      <a:pt x="7" y="368"/>
                    </a:lnTo>
                    <a:lnTo>
                      <a:pt x="5" y="371"/>
                    </a:lnTo>
                    <a:close/>
                    <a:moveTo>
                      <a:pt x="2" y="368"/>
                    </a:moveTo>
                    <a:lnTo>
                      <a:pt x="2" y="365"/>
                    </a:lnTo>
                    <a:lnTo>
                      <a:pt x="12" y="365"/>
                    </a:lnTo>
                    <a:lnTo>
                      <a:pt x="12" y="368"/>
                    </a:lnTo>
                    <a:lnTo>
                      <a:pt x="2" y="368"/>
                    </a:lnTo>
                    <a:close/>
                    <a:moveTo>
                      <a:pt x="2" y="365"/>
                    </a:moveTo>
                    <a:lnTo>
                      <a:pt x="2" y="363"/>
                    </a:lnTo>
                    <a:lnTo>
                      <a:pt x="12" y="363"/>
                    </a:lnTo>
                    <a:lnTo>
                      <a:pt x="12" y="365"/>
                    </a:lnTo>
                    <a:lnTo>
                      <a:pt x="2" y="365"/>
                    </a:lnTo>
                    <a:close/>
                    <a:moveTo>
                      <a:pt x="2" y="363"/>
                    </a:moveTo>
                    <a:lnTo>
                      <a:pt x="2" y="358"/>
                    </a:lnTo>
                    <a:lnTo>
                      <a:pt x="12" y="358"/>
                    </a:lnTo>
                    <a:lnTo>
                      <a:pt x="12" y="363"/>
                    </a:lnTo>
                    <a:lnTo>
                      <a:pt x="2" y="363"/>
                    </a:lnTo>
                    <a:close/>
                    <a:moveTo>
                      <a:pt x="10" y="352"/>
                    </a:moveTo>
                    <a:lnTo>
                      <a:pt x="12" y="355"/>
                    </a:lnTo>
                    <a:lnTo>
                      <a:pt x="12" y="358"/>
                    </a:lnTo>
                    <a:lnTo>
                      <a:pt x="7" y="358"/>
                    </a:lnTo>
                    <a:lnTo>
                      <a:pt x="10" y="352"/>
                    </a:lnTo>
                    <a:close/>
                    <a:moveTo>
                      <a:pt x="7" y="363"/>
                    </a:moveTo>
                    <a:lnTo>
                      <a:pt x="2" y="360"/>
                    </a:lnTo>
                    <a:lnTo>
                      <a:pt x="5" y="352"/>
                    </a:lnTo>
                    <a:lnTo>
                      <a:pt x="10" y="352"/>
                    </a:lnTo>
                    <a:lnTo>
                      <a:pt x="7" y="363"/>
                    </a:lnTo>
                    <a:close/>
                    <a:moveTo>
                      <a:pt x="2" y="360"/>
                    </a:moveTo>
                    <a:lnTo>
                      <a:pt x="0" y="360"/>
                    </a:lnTo>
                    <a:lnTo>
                      <a:pt x="0" y="358"/>
                    </a:lnTo>
                    <a:lnTo>
                      <a:pt x="2" y="358"/>
                    </a:lnTo>
                    <a:lnTo>
                      <a:pt x="2" y="360"/>
                    </a:lnTo>
                    <a:close/>
                    <a:moveTo>
                      <a:pt x="0" y="358"/>
                    </a:moveTo>
                    <a:lnTo>
                      <a:pt x="0" y="352"/>
                    </a:lnTo>
                    <a:lnTo>
                      <a:pt x="7" y="352"/>
                    </a:lnTo>
                    <a:lnTo>
                      <a:pt x="7" y="358"/>
                    </a:lnTo>
                    <a:lnTo>
                      <a:pt x="0" y="358"/>
                    </a:lnTo>
                    <a:close/>
                    <a:moveTo>
                      <a:pt x="0" y="352"/>
                    </a:moveTo>
                    <a:lnTo>
                      <a:pt x="0" y="350"/>
                    </a:lnTo>
                    <a:lnTo>
                      <a:pt x="7" y="350"/>
                    </a:lnTo>
                    <a:lnTo>
                      <a:pt x="7" y="352"/>
                    </a:lnTo>
                    <a:lnTo>
                      <a:pt x="0" y="352"/>
                    </a:lnTo>
                    <a:close/>
                    <a:moveTo>
                      <a:pt x="0" y="350"/>
                    </a:moveTo>
                    <a:lnTo>
                      <a:pt x="0" y="347"/>
                    </a:lnTo>
                    <a:lnTo>
                      <a:pt x="7" y="347"/>
                    </a:lnTo>
                    <a:lnTo>
                      <a:pt x="7" y="350"/>
                    </a:lnTo>
                    <a:lnTo>
                      <a:pt x="0" y="350"/>
                    </a:lnTo>
                    <a:close/>
                    <a:moveTo>
                      <a:pt x="0" y="347"/>
                    </a:moveTo>
                    <a:lnTo>
                      <a:pt x="0" y="345"/>
                    </a:lnTo>
                    <a:lnTo>
                      <a:pt x="7" y="345"/>
                    </a:lnTo>
                    <a:lnTo>
                      <a:pt x="7" y="347"/>
                    </a:lnTo>
                    <a:lnTo>
                      <a:pt x="0" y="347"/>
                    </a:lnTo>
                    <a:close/>
                    <a:moveTo>
                      <a:pt x="0" y="345"/>
                    </a:moveTo>
                    <a:lnTo>
                      <a:pt x="0" y="339"/>
                    </a:lnTo>
                    <a:lnTo>
                      <a:pt x="7" y="339"/>
                    </a:lnTo>
                    <a:lnTo>
                      <a:pt x="7" y="345"/>
                    </a:lnTo>
                    <a:lnTo>
                      <a:pt x="0" y="345"/>
                    </a:lnTo>
                    <a:close/>
                    <a:moveTo>
                      <a:pt x="0" y="339"/>
                    </a:moveTo>
                    <a:lnTo>
                      <a:pt x="0" y="337"/>
                    </a:lnTo>
                    <a:lnTo>
                      <a:pt x="7" y="337"/>
                    </a:lnTo>
                    <a:lnTo>
                      <a:pt x="7" y="339"/>
                    </a:lnTo>
                    <a:lnTo>
                      <a:pt x="0" y="339"/>
                    </a:lnTo>
                    <a:close/>
                    <a:moveTo>
                      <a:pt x="0" y="337"/>
                    </a:moveTo>
                    <a:lnTo>
                      <a:pt x="0" y="332"/>
                    </a:lnTo>
                    <a:lnTo>
                      <a:pt x="7" y="332"/>
                    </a:lnTo>
                    <a:lnTo>
                      <a:pt x="7" y="337"/>
                    </a:lnTo>
                    <a:lnTo>
                      <a:pt x="0" y="337"/>
                    </a:lnTo>
                    <a:close/>
                    <a:moveTo>
                      <a:pt x="0" y="332"/>
                    </a:moveTo>
                    <a:lnTo>
                      <a:pt x="0" y="326"/>
                    </a:lnTo>
                    <a:lnTo>
                      <a:pt x="7" y="326"/>
                    </a:lnTo>
                    <a:lnTo>
                      <a:pt x="7" y="332"/>
                    </a:lnTo>
                    <a:lnTo>
                      <a:pt x="0" y="332"/>
                    </a:lnTo>
                    <a:close/>
                    <a:moveTo>
                      <a:pt x="0" y="326"/>
                    </a:moveTo>
                    <a:lnTo>
                      <a:pt x="0" y="324"/>
                    </a:lnTo>
                    <a:lnTo>
                      <a:pt x="7" y="324"/>
                    </a:lnTo>
                    <a:lnTo>
                      <a:pt x="7" y="326"/>
                    </a:lnTo>
                    <a:lnTo>
                      <a:pt x="0" y="326"/>
                    </a:lnTo>
                    <a:close/>
                    <a:moveTo>
                      <a:pt x="0" y="324"/>
                    </a:moveTo>
                    <a:lnTo>
                      <a:pt x="0" y="321"/>
                    </a:lnTo>
                    <a:lnTo>
                      <a:pt x="7" y="321"/>
                    </a:lnTo>
                    <a:lnTo>
                      <a:pt x="7" y="324"/>
                    </a:lnTo>
                    <a:lnTo>
                      <a:pt x="0" y="324"/>
                    </a:lnTo>
                    <a:close/>
                    <a:moveTo>
                      <a:pt x="0" y="321"/>
                    </a:moveTo>
                    <a:lnTo>
                      <a:pt x="0" y="319"/>
                    </a:lnTo>
                    <a:lnTo>
                      <a:pt x="0" y="316"/>
                    </a:lnTo>
                    <a:lnTo>
                      <a:pt x="2" y="321"/>
                    </a:lnTo>
                    <a:lnTo>
                      <a:pt x="0" y="321"/>
                    </a:lnTo>
                    <a:close/>
                    <a:moveTo>
                      <a:pt x="0" y="316"/>
                    </a:moveTo>
                    <a:lnTo>
                      <a:pt x="5" y="313"/>
                    </a:lnTo>
                    <a:lnTo>
                      <a:pt x="10" y="321"/>
                    </a:lnTo>
                    <a:lnTo>
                      <a:pt x="5" y="324"/>
                    </a:lnTo>
                    <a:lnTo>
                      <a:pt x="0" y="316"/>
                    </a:lnTo>
                    <a:close/>
                    <a:moveTo>
                      <a:pt x="12" y="316"/>
                    </a:moveTo>
                    <a:lnTo>
                      <a:pt x="12" y="319"/>
                    </a:lnTo>
                    <a:lnTo>
                      <a:pt x="10" y="321"/>
                    </a:lnTo>
                    <a:lnTo>
                      <a:pt x="7" y="316"/>
                    </a:lnTo>
                    <a:lnTo>
                      <a:pt x="12" y="316"/>
                    </a:lnTo>
                    <a:close/>
                    <a:moveTo>
                      <a:pt x="2" y="316"/>
                    </a:moveTo>
                    <a:lnTo>
                      <a:pt x="2" y="316"/>
                    </a:lnTo>
                    <a:lnTo>
                      <a:pt x="12" y="316"/>
                    </a:lnTo>
                    <a:lnTo>
                      <a:pt x="2" y="316"/>
                    </a:lnTo>
                    <a:close/>
                    <a:moveTo>
                      <a:pt x="2" y="316"/>
                    </a:moveTo>
                    <a:lnTo>
                      <a:pt x="2" y="313"/>
                    </a:lnTo>
                    <a:lnTo>
                      <a:pt x="12" y="313"/>
                    </a:lnTo>
                    <a:lnTo>
                      <a:pt x="12" y="316"/>
                    </a:lnTo>
                    <a:lnTo>
                      <a:pt x="2" y="316"/>
                    </a:lnTo>
                    <a:close/>
                    <a:moveTo>
                      <a:pt x="2" y="313"/>
                    </a:moveTo>
                    <a:lnTo>
                      <a:pt x="2" y="311"/>
                    </a:lnTo>
                    <a:lnTo>
                      <a:pt x="5" y="308"/>
                    </a:lnTo>
                    <a:lnTo>
                      <a:pt x="7" y="313"/>
                    </a:lnTo>
                    <a:lnTo>
                      <a:pt x="2" y="313"/>
                    </a:lnTo>
                    <a:close/>
                    <a:moveTo>
                      <a:pt x="5" y="308"/>
                    </a:moveTo>
                    <a:lnTo>
                      <a:pt x="7" y="306"/>
                    </a:lnTo>
                    <a:lnTo>
                      <a:pt x="14" y="313"/>
                    </a:lnTo>
                    <a:lnTo>
                      <a:pt x="12" y="316"/>
                    </a:lnTo>
                    <a:lnTo>
                      <a:pt x="5" y="308"/>
                    </a:lnTo>
                    <a:close/>
                    <a:moveTo>
                      <a:pt x="14" y="308"/>
                    </a:moveTo>
                    <a:lnTo>
                      <a:pt x="14" y="311"/>
                    </a:lnTo>
                    <a:lnTo>
                      <a:pt x="14" y="313"/>
                    </a:lnTo>
                    <a:lnTo>
                      <a:pt x="12" y="308"/>
                    </a:lnTo>
                    <a:lnTo>
                      <a:pt x="14" y="308"/>
                    </a:lnTo>
                    <a:close/>
                    <a:moveTo>
                      <a:pt x="7" y="308"/>
                    </a:moveTo>
                    <a:lnTo>
                      <a:pt x="7" y="306"/>
                    </a:lnTo>
                    <a:lnTo>
                      <a:pt x="14" y="306"/>
                    </a:lnTo>
                    <a:lnTo>
                      <a:pt x="14" y="308"/>
                    </a:lnTo>
                    <a:lnTo>
                      <a:pt x="7" y="308"/>
                    </a:lnTo>
                    <a:close/>
                    <a:moveTo>
                      <a:pt x="7" y="306"/>
                    </a:moveTo>
                    <a:lnTo>
                      <a:pt x="7" y="303"/>
                    </a:lnTo>
                    <a:lnTo>
                      <a:pt x="10" y="301"/>
                    </a:lnTo>
                    <a:lnTo>
                      <a:pt x="12" y="306"/>
                    </a:lnTo>
                    <a:lnTo>
                      <a:pt x="7" y="306"/>
                    </a:lnTo>
                    <a:close/>
                    <a:moveTo>
                      <a:pt x="10" y="301"/>
                    </a:moveTo>
                    <a:lnTo>
                      <a:pt x="12" y="298"/>
                    </a:lnTo>
                    <a:lnTo>
                      <a:pt x="19" y="306"/>
                    </a:lnTo>
                    <a:lnTo>
                      <a:pt x="14" y="311"/>
                    </a:lnTo>
                    <a:lnTo>
                      <a:pt x="10" y="301"/>
                    </a:lnTo>
                    <a:close/>
                    <a:moveTo>
                      <a:pt x="19" y="303"/>
                    </a:moveTo>
                    <a:lnTo>
                      <a:pt x="19" y="306"/>
                    </a:lnTo>
                    <a:lnTo>
                      <a:pt x="14" y="303"/>
                    </a:lnTo>
                    <a:lnTo>
                      <a:pt x="19" y="303"/>
                    </a:lnTo>
                    <a:close/>
                    <a:moveTo>
                      <a:pt x="12" y="303"/>
                    </a:moveTo>
                    <a:lnTo>
                      <a:pt x="12" y="298"/>
                    </a:lnTo>
                    <a:lnTo>
                      <a:pt x="19" y="298"/>
                    </a:lnTo>
                    <a:lnTo>
                      <a:pt x="19" y="303"/>
                    </a:lnTo>
                    <a:lnTo>
                      <a:pt x="12" y="303"/>
                    </a:lnTo>
                    <a:close/>
                    <a:moveTo>
                      <a:pt x="12" y="298"/>
                    </a:moveTo>
                    <a:lnTo>
                      <a:pt x="12" y="295"/>
                    </a:lnTo>
                    <a:lnTo>
                      <a:pt x="14" y="295"/>
                    </a:lnTo>
                    <a:lnTo>
                      <a:pt x="14" y="298"/>
                    </a:lnTo>
                    <a:lnTo>
                      <a:pt x="12" y="298"/>
                    </a:lnTo>
                    <a:close/>
                    <a:moveTo>
                      <a:pt x="14" y="295"/>
                    </a:moveTo>
                    <a:lnTo>
                      <a:pt x="19" y="295"/>
                    </a:lnTo>
                    <a:lnTo>
                      <a:pt x="19" y="303"/>
                    </a:lnTo>
                    <a:lnTo>
                      <a:pt x="14" y="303"/>
                    </a:lnTo>
                    <a:lnTo>
                      <a:pt x="14" y="295"/>
                    </a:lnTo>
                    <a:close/>
                    <a:moveTo>
                      <a:pt x="24" y="298"/>
                    </a:moveTo>
                    <a:lnTo>
                      <a:pt x="24" y="303"/>
                    </a:lnTo>
                    <a:lnTo>
                      <a:pt x="19" y="303"/>
                    </a:lnTo>
                    <a:lnTo>
                      <a:pt x="19" y="298"/>
                    </a:lnTo>
                    <a:lnTo>
                      <a:pt x="24" y="298"/>
                    </a:lnTo>
                    <a:close/>
                    <a:moveTo>
                      <a:pt x="14" y="298"/>
                    </a:moveTo>
                    <a:lnTo>
                      <a:pt x="14" y="295"/>
                    </a:lnTo>
                    <a:lnTo>
                      <a:pt x="24" y="295"/>
                    </a:lnTo>
                    <a:lnTo>
                      <a:pt x="24" y="298"/>
                    </a:lnTo>
                    <a:lnTo>
                      <a:pt x="14" y="298"/>
                    </a:lnTo>
                    <a:close/>
                    <a:moveTo>
                      <a:pt x="14" y="295"/>
                    </a:moveTo>
                    <a:lnTo>
                      <a:pt x="14" y="293"/>
                    </a:lnTo>
                    <a:lnTo>
                      <a:pt x="17" y="293"/>
                    </a:lnTo>
                    <a:lnTo>
                      <a:pt x="19" y="295"/>
                    </a:lnTo>
                    <a:lnTo>
                      <a:pt x="14" y="295"/>
                    </a:lnTo>
                    <a:close/>
                    <a:moveTo>
                      <a:pt x="17" y="293"/>
                    </a:moveTo>
                    <a:lnTo>
                      <a:pt x="22" y="288"/>
                    </a:lnTo>
                    <a:lnTo>
                      <a:pt x="26" y="298"/>
                    </a:lnTo>
                    <a:lnTo>
                      <a:pt x="22" y="301"/>
                    </a:lnTo>
                    <a:lnTo>
                      <a:pt x="17" y="293"/>
                    </a:lnTo>
                    <a:close/>
                    <a:moveTo>
                      <a:pt x="22" y="288"/>
                    </a:moveTo>
                    <a:lnTo>
                      <a:pt x="24" y="288"/>
                    </a:lnTo>
                    <a:lnTo>
                      <a:pt x="24" y="293"/>
                    </a:lnTo>
                    <a:lnTo>
                      <a:pt x="22" y="288"/>
                    </a:lnTo>
                    <a:close/>
                    <a:moveTo>
                      <a:pt x="24" y="288"/>
                    </a:moveTo>
                    <a:lnTo>
                      <a:pt x="29" y="288"/>
                    </a:lnTo>
                    <a:lnTo>
                      <a:pt x="29" y="298"/>
                    </a:lnTo>
                    <a:lnTo>
                      <a:pt x="24" y="298"/>
                    </a:lnTo>
                    <a:lnTo>
                      <a:pt x="24" y="288"/>
                    </a:lnTo>
                    <a:close/>
                    <a:moveTo>
                      <a:pt x="34" y="293"/>
                    </a:moveTo>
                    <a:lnTo>
                      <a:pt x="34" y="298"/>
                    </a:lnTo>
                    <a:lnTo>
                      <a:pt x="29" y="298"/>
                    </a:lnTo>
                    <a:lnTo>
                      <a:pt x="29" y="293"/>
                    </a:lnTo>
                    <a:lnTo>
                      <a:pt x="34" y="293"/>
                    </a:lnTo>
                    <a:close/>
                    <a:moveTo>
                      <a:pt x="24" y="293"/>
                    </a:moveTo>
                    <a:lnTo>
                      <a:pt x="24" y="290"/>
                    </a:lnTo>
                    <a:lnTo>
                      <a:pt x="34" y="290"/>
                    </a:lnTo>
                    <a:lnTo>
                      <a:pt x="34" y="293"/>
                    </a:lnTo>
                    <a:lnTo>
                      <a:pt x="24" y="293"/>
                    </a:lnTo>
                    <a:close/>
                    <a:moveTo>
                      <a:pt x="24" y="290"/>
                    </a:moveTo>
                    <a:lnTo>
                      <a:pt x="24" y="285"/>
                    </a:lnTo>
                    <a:lnTo>
                      <a:pt x="29" y="285"/>
                    </a:lnTo>
                    <a:lnTo>
                      <a:pt x="29" y="290"/>
                    </a:lnTo>
                    <a:lnTo>
                      <a:pt x="24" y="290"/>
                    </a:lnTo>
                    <a:close/>
                    <a:moveTo>
                      <a:pt x="29" y="285"/>
                    </a:moveTo>
                    <a:lnTo>
                      <a:pt x="34" y="285"/>
                    </a:lnTo>
                    <a:lnTo>
                      <a:pt x="34" y="295"/>
                    </a:lnTo>
                    <a:lnTo>
                      <a:pt x="29" y="295"/>
                    </a:lnTo>
                    <a:lnTo>
                      <a:pt x="29" y="285"/>
                    </a:lnTo>
                    <a:close/>
                    <a:moveTo>
                      <a:pt x="36" y="293"/>
                    </a:moveTo>
                    <a:lnTo>
                      <a:pt x="36" y="295"/>
                    </a:lnTo>
                    <a:lnTo>
                      <a:pt x="34" y="295"/>
                    </a:lnTo>
                    <a:lnTo>
                      <a:pt x="34" y="290"/>
                    </a:lnTo>
                    <a:lnTo>
                      <a:pt x="36" y="293"/>
                    </a:lnTo>
                    <a:close/>
                    <a:moveTo>
                      <a:pt x="31" y="285"/>
                    </a:moveTo>
                    <a:lnTo>
                      <a:pt x="36" y="282"/>
                    </a:lnTo>
                    <a:lnTo>
                      <a:pt x="41" y="290"/>
                    </a:lnTo>
                    <a:lnTo>
                      <a:pt x="36" y="293"/>
                    </a:lnTo>
                    <a:lnTo>
                      <a:pt x="31" y="285"/>
                    </a:lnTo>
                    <a:close/>
                    <a:moveTo>
                      <a:pt x="36" y="282"/>
                    </a:moveTo>
                    <a:lnTo>
                      <a:pt x="36" y="282"/>
                    </a:lnTo>
                    <a:lnTo>
                      <a:pt x="38" y="282"/>
                    </a:lnTo>
                    <a:lnTo>
                      <a:pt x="38" y="285"/>
                    </a:lnTo>
                    <a:lnTo>
                      <a:pt x="36" y="282"/>
                    </a:lnTo>
                    <a:close/>
                    <a:moveTo>
                      <a:pt x="38" y="282"/>
                    </a:moveTo>
                    <a:lnTo>
                      <a:pt x="43" y="282"/>
                    </a:lnTo>
                    <a:lnTo>
                      <a:pt x="43" y="290"/>
                    </a:lnTo>
                    <a:lnTo>
                      <a:pt x="38" y="290"/>
                    </a:lnTo>
                    <a:lnTo>
                      <a:pt x="38" y="282"/>
                    </a:lnTo>
                    <a:close/>
                    <a:moveTo>
                      <a:pt x="46" y="290"/>
                    </a:moveTo>
                    <a:lnTo>
                      <a:pt x="46" y="290"/>
                    </a:lnTo>
                    <a:lnTo>
                      <a:pt x="43" y="290"/>
                    </a:lnTo>
                    <a:lnTo>
                      <a:pt x="43" y="285"/>
                    </a:lnTo>
                    <a:lnTo>
                      <a:pt x="46" y="290"/>
                    </a:lnTo>
                    <a:close/>
                    <a:moveTo>
                      <a:pt x="41" y="282"/>
                    </a:moveTo>
                    <a:lnTo>
                      <a:pt x="43" y="280"/>
                    </a:lnTo>
                    <a:lnTo>
                      <a:pt x="48" y="285"/>
                    </a:lnTo>
                    <a:lnTo>
                      <a:pt x="46" y="290"/>
                    </a:lnTo>
                    <a:lnTo>
                      <a:pt x="41" y="282"/>
                    </a:lnTo>
                    <a:close/>
                    <a:moveTo>
                      <a:pt x="43" y="280"/>
                    </a:moveTo>
                    <a:lnTo>
                      <a:pt x="43" y="277"/>
                    </a:lnTo>
                    <a:lnTo>
                      <a:pt x="46" y="277"/>
                    </a:lnTo>
                    <a:lnTo>
                      <a:pt x="46" y="282"/>
                    </a:lnTo>
                    <a:lnTo>
                      <a:pt x="43" y="280"/>
                    </a:lnTo>
                    <a:close/>
                    <a:moveTo>
                      <a:pt x="46" y="277"/>
                    </a:moveTo>
                    <a:lnTo>
                      <a:pt x="50" y="277"/>
                    </a:lnTo>
                    <a:lnTo>
                      <a:pt x="50" y="288"/>
                    </a:lnTo>
                    <a:lnTo>
                      <a:pt x="46" y="288"/>
                    </a:lnTo>
                    <a:lnTo>
                      <a:pt x="46" y="277"/>
                    </a:lnTo>
                    <a:close/>
                    <a:moveTo>
                      <a:pt x="50" y="277"/>
                    </a:moveTo>
                    <a:lnTo>
                      <a:pt x="55" y="277"/>
                    </a:lnTo>
                    <a:lnTo>
                      <a:pt x="55" y="288"/>
                    </a:lnTo>
                    <a:lnTo>
                      <a:pt x="50" y="288"/>
                    </a:lnTo>
                    <a:lnTo>
                      <a:pt x="50" y="277"/>
                    </a:lnTo>
                    <a:close/>
                    <a:moveTo>
                      <a:pt x="57" y="288"/>
                    </a:moveTo>
                    <a:lnTo>
                      <a:pt x="57" y="288"/>
                    </a:lnTo>
                    <a:lnTo>
                      <a:pt x="55" y="288"/>
                    </a:lnTo>
                    <a:lnTo>
                      <a:pt x="55" y="282"/>
                    </a:lnTo>
                    <a:lnTo>
                      <a:pt x="57" y="288"/>
                    </a:lnTo>
                    <a:close/>
                    <a:moveTo>
                      <a:pt x="53" y="280"/>
                    </a:moveTo>
                    <a:lnTo>
                      <a:pt x="57" y="275"/>
                    </a:lnTo>
                    <a:lnTo>
                      <a:pt x="62" y="282"/>
                    </a:lnTo>
                    <a:lnTo>
                      <a:pt x="57" y="288"/>
                    </a:lnTo>
                    <a:lnTo>
                      <a:pt x="53" y="280"/>
                    </a:lnTo>
                    <a:close/>
                    <a:moveTo>
                      <a:pt x="57" y="275"/>
                    </a:moveTo>
                    <a:lnTo>
                      <a:pt x="57" y="275"/>
                    </a:lnTo>
                    <a:lnTo>
                      <a:pt x="60" y="275"/>
                    </a:lnTo>
                    <a:lnTo>
                      <a:pt x="60" y="280"/>
                    </a:lnTo>
                    <a:lnTo>
                      <a:pt x="57" y="275"/>
                    </a:lnTo>
                    <a:close/>
                    <a:moveTo>
                      <a:pt x="60" y="275"/>
                    </a:moveTo>
                    <a:lnTo>
                      <a:pt x="65" y="275"/>
                    </a:lnTo>
                    <a:lnTo>
                      <a:pt x="65" y="285"/>
                    </a:lnTo>
                    <a:lnTo>
                      <a:pt x="60" y="285"/>
                    </a:lnTo>
                    <a:lnTo>
                      <a:pt x="60" y="275"/>
                    </a:lnTo>
                    <a:close/>
                    <a:moveTo>
                      <a:pt x="65" y="275"/>
                    </a:moveTo>
                    <a:lnTo>
                      <a:pt x="69" y="275"/>
                    </a:lnTo>
                    <a:lnTo>
                      <a:pt x="69" y="285"/>
                    </a:lnTo>
                    <a:lnTo>
                      <a:pt x="65" y="285"/>
                    </a:lnTo>
                    <a:lnTo>
                      <a:pt x="65" y="275"/>
                    </a:lnTo>
                    <a:close/>
                    <a:moveTo>
                      <a:pt x="69" y="275"/>
                    </a:moveTo>
                    <a:lnTo>
                      <a:pt x="74" y="275"/>
                    </a:lnTo>
                    <a:lnTo>
                      <a:pt x="74" y="285"/>
                    </a:lnTo>
                    <a:lnTo>
                      <a:pt x="69" y="285"/>
                    </a:lnTo>
                    <a:lnTo>
                      <a:pt x="69" y="275"/>
                    </a:lnTo>
                    <a:close/>
                    <a:moveTo>
                      <a:pt x="74" y="275"/>
                    </a:moveTo>
                    <a:lnTo>
                      <a:pt x="81" y="275"/>
                    </a:lnTo>
                    <a:lnTo>
                      <a:pt x="81" y="285"/>
                    </a:lnTo>
                    <a:lnTo>
                      <a:pt x="74" y="285"/>
                    </a:lnTo>
                    <a:lnTo>
                      <a:pt x="74" y="275"/>
                    </a:lnTo>
                    <a:close/>
                    <a:moveTo>
                      <a:pt x="81" y="275"/>
                    </a:moveTo>
                    <a:lnTo>
                      <a:pt x="86" y="275"/>
                    </a:lnTo>
                    <a:lnTo>
                      <a:pt x="86" y="285"/>
                    </a:lnTo>
                    <a:lnTo>
                      <a:pt x="81" y="285"/>
                    </a:lnTo>
                    <a:lnTo>
                      <a:pt x="81" y="275"/>
                    </a:lnTo>
                    <a:close/>
                    <a:moveTo>
                      <a:pt x="86" y="275"/>
                    </a:moveTo>
                    <a:lnTo>
                      <a:pt x="91" y="275"/>
                    </a:lnTo>
                    <a:lnTo>
                      <a:pt x="91" y="285"/>
                    </a:lnTo>
                    <a:lnTo>
                      <a:pt x="86" y="285"/>
                    </a:lnTo>
                    <a:lnTo>
                      <a:pt x="86" y="275"/>
                    </a:lnTo>
                    <a:close/>
                    <a:moveTo>
                      <a:pt x="91" y="275"/>
                    </a:moveTo>
                    <a:lnTo>
                      <a:pt x="935" y="275"/>
                    </a:lnTo>
                    <a:lnTo>
                      <a:pt x="935" y="285"/>
                    </a:lnTo>
                    <a:lnTo>
                      <a:pt x="91" y="285"/>
                    </a:lnTo>
                    <a:lnTo>
                      <a:pt x="91" y="275"/>
                    </a:lnTo>
                    <a:close/>
                    <a:moveTo>
                      <a:pt x="939" y="280"/>
                    </a:moveTo>
                    <a:lnTo>
                      <a:pt x="939" y="285"/>
                    </a:lnTo>
                    <a:lnTo>
                      <a:pt x="935" y="285"/>
                    </a:lnTo>
                    <a:lnTo>
                      <a:pt x="935" y="280"/>
                    </a:lnTo>
                    <a:lnTo>
                      <a:pt x="939" y="280"/>
                    </a:lnTo>
                    <a:close/>
                    <a:moveTo>
                      <a:pt x="930" y="280"/>
                    </a:moveTo>
                    <a:lnTo>
                      <a:pt x="930" y="249"/>
                    </a:lnTo>
                    <a:lnTo>
                      <a:pt x="939" y="249"/>
                    </a:lnTo>
                    <a:lnTo>
                      <a:pt x="939" y="280"/>
                    </a:lnTo>
                    <a:lnTo>
                      <a:pt x="930" y="280"/>
                    </a:lnTo>
                    <a:close/>
                    <a:moveTo>
                      <a:pt x="935" y="244"/>
                    </a:moveTo>
                    <a:lnTo>
                      <a:pt x="939" y="244"/>
                    </a:lnTo>
                    <a:lnTo>
                      <a:pt x="939" y="249"/>
                    </a:lnTo>
                    <a:lnTo>
                      <a:pt x="935" y="249"/>
                    </a:lnTo>
                    <a:lnTo>
                      <a:pt x="935" y="244"/>
                    </a:lnTo>
                    <a:close/>
                    <a:moveTo>
                      <a:pt x="935" y="254"/>
                    </a:moveTo>
                    <a:lnTo>
                      <a:pt x="91" y="254"/>
                    </a:lnTo>
                    <a:lnTo>
                      <a:pt x="91" y="244"/>
                    </a:lnTo>
                    <a:lnTo>
                      <a:pt x="935" y="244"/>
                    </a:lnTo>
                    <a:lnTo>
                      <a:pt x="935" y="254"/>
                    </a:lnTo>
                    <a:close/>
                    <a:moveTo>
                      <a:pt x="91" y="254"/>
                    </a:moveTo>
                    <a:lnTo>
                      <a:pt x="86" y="254"/>
                    </a:lnTo>
                    <a:lnTo>
                      <a:pt x="86" y="244"/>
                    </a:lnTo>
                    <a:lnTo>
                      <a:pt x="91" y="244"/>
                    </a:lnTo>
                    <a:lnTo>
                      <a:pt x="91" y="254"/>
                    </a:lnTo>
                    <a:close/>
                    <a:moveTo>
                      <a:pt x="86" y="254"/>
                    </a:moveTo>
                    <a:lnTo>
                      <a:pt x="81" y="254"/>
                    </a:lnTo>
                    <a:lnTo>
                      <a:pt x="81" y="244"/>
                    </a:lnTo>
                    <a:lnTo>
                      <a:pt x="86" y="244"/>
                    </a:lnTo>
                    <a:lnTo>
                      <a:pt x="86" y="254"/>
                    </a:lnTo>
                    <a:close/>
                    <a:moveTo>
                      <a:pt x="81" y="254"/>
                    </a:moveTo>
                    <a:lnTo>
                      <a:pt x="74" y="254"/>
                    </a:lnTo>
                    <a:lnTo>
                      <a:pt x="74" y="244"/>
                    </a:lnTo>
                    <a:lnTo>
                      <a:pt x="81" y="244"/>
                    </a:lnTo>
                    <a:lnTo>
                      <a:pt x="81" y="254"/>
                    </a:lnTo>
                    <a:close/>
                    <a:moveTo>
                      <a:pt x="74" y="254"/>
                    </a:moveTo>
                    <a:lnTo>
                      <a:pt x="69" y="254"/>
                    </a:lnTo>
                    <a:lnTo>
                      <a:pt x="69" y="244"/>
                    </a:lnTo>
                    <a:lnTo>
                      <a:pt x="74" y="244"/>
                    </a:lnTo>
                    <a:lnTo>
                      <a:pt x="74" y="254"/>
                    </a:lnTo>
                    <a:close/>
                    <a:moveTo>
                      <a:pt x="69" y="254"/>
                    </a:moveTo>
                    <a:lnTo>
                      <a:pt x="67" y="254"/>
                    </a:lnTo>
                    <a:lnTo>
                      <a:pt x="67" y="251"/>
                    </a:lnTo>
                    <a:lnTo>
                      <a:pt x="69" y="249"/>
                    </a:lnTo>
                    <a:lnTo>
                      <a:pt x="69" y="254"/>
                    </a:lnTo>
                    <a:close/>
                    <a:moveTo>
                      <a:pt x="67" y="251"/>
                    </a:moveTo>
                    <a:lnTo>
                      <a:pt x="62" y="249"/>
                    </a:lnTo>
                    <a:lnTo>
                      <a:pt x="67" y="241"/>
                    </a:lnTo>
                    <a:lnTo>
                      <a:pt x="72" y="244"/>
                    </a:lnTo>
                    <a:lnTo>
                      <a:pt x="67" y="251"/>
                    </a:lnTo>
                    <a:close/>
                    <a:moveTo>
                      <a:pt x="65" y="241"/>
                    </a:moveTo>
                    <a:lnTo>
                      <a:pt x="65" y="241"/>
                    </a:lnTo>
                    <a:lnTo>
                      <a:pt x="67" y="241"/>
                    </a:lnTo>
                    <a:lnTo>
                      <a:pt x="65" y="246"/>
                    </a:lnTo>
                    <a:lnTo>
                      <a:pt x="65" y="241"/>
                    </a:lnTo>
                    <a:close/>
                    <a:moveTo>
                      <a:pt x="65" y="249"/>
                    </a:moveTo>
                    <a:lnTo>
                      <a:pt x="60" y="249"/>
                    </a:lnTo>
                    <a:lnTo>
                      <a:pt x="60" y="241"/>
                    </a:lnTo>
                    <a:lnTo>
                      <a:pt x="65" y="241"/>
                    </a:lnTo>
                    <a:lnTo>
                      <a:pt x="65" y="249"/>
                    </a:lnTo>
                    <a:close/>
                    <a:moveTo>
                      <a:pt x="60" y="249"/>
                    </a:moveTo>
                    <a:lnTo>
                      <a:pt x="55" y="249"/>
                    </a:lnTo>
                    <a:lnTo>
                      <a:pt x="55" y="241"/>
                    </a:lnTo>
                    <a:lnTo>
                      <a:pt x="60" y="241"/>
                    </a:lnTo>
                    <a:lnTo>
                      <a:pt x="60" y="249"/>
                    </a:lnTo>
                    <a:close/>
                    <a:moveTo>
                      <a:pt x="55" y="249"/>
                    </a:moveTo>
                    <a:lnTo>
                      <a:pt x="50" y="249"/>
                    </a:lnTo>
                    <a:lnTo>
                      <a:pt x="50" y="241"/>
                    </a:lnTo>
                    <a:lnTo>
                      <a:pt x="55" y="241"/>
                    </a:lnTo>
                    <a:lnTo>
                      <a:pt x="55" y="249"/>
                    </a:lnTo>
                    <a:close/>
                    <a:moveTo>
                      <a:pt x="50" y="249"/>
                    </a:moveTo>
                    <a:lnTo>
                      <a:pt x="48" y="249"/>
                    </a:lnTo>
                    <a:lnTo>
                      <a:pt x="50" y="246"/>
                    </a:lnTo>
                    <a:lnTo>
                      <a:pt x="50" y="249"/>
                    </a:lnTo>
                    <a:close/>
                    <a:moveTo>
                      <a:pt x="48" y="249"/>
                    </a:moveTo>
                    <a:lnTo>
                      <a:pt x="43" y="246"/>
                    </a:lnTo>
                    <a:lnTo>
                      <a:pt x="48" y="238"/>
                    </a:lnTo>
                    <a:lnTo>
                      <a:pt x="53" y="241"/>
                    </a:lnTo>
                    <a:lnTo>
                      <a:pt x="48" y="249"/>
                    </a:lnTo>
                    <a:close/>
                    <a:moveTo>
                      <a:pt x="46" y="236"/>
                    </a:moveTo>
                    <a:lnTo>
                      <a:pt x="48" y="236"/>
                    </a:lnTo>
                    <a:lnTo>
                      <a:pt x="48" y="238"/>
                    </a:lnTo>
                    <a:lnTo>
                      <a:pt x="46" y="241"/>
                    </a:lnTo>
                    <a:lnTo>
                      <a:pt x="46" y="236"/>
                    </a:lnTo>
                    <a:close/>
                    <a:moveTo>
                      <a:pt x="46" y="246"/>
                    </a:moveTo>
                    <a:lnTo>
                      <a:pt x="43" y="246"/>
                    </a:lnTo>
                    <a:lnTo>
                      <a:pt x="43" y="236"/>
                    </a:lnTo>
                    <a:lnTo>
                      <a:pt x="46" y="236"/>
                    </a:lnTo>
                    <a:lnTo>
                      <a:pt x="46" y="246"/>
                    </a:lnTo>
                    <a:close/>
                    <a:moveTo>
                      <a:pt x="43" y="246"/>
                    </a:moveTo>
                    <a:lnTo>
                      <a:pt x="41" y="246"/>
                    </a:lnTo>
                    <a:lnTo>
                      <a:pt x="43" y="241"/>
                    </a:lnTo>
                    <a:lnTo>
                      <a:pt x="43" y="246"/>
                    </a:lnTo>
                    <a:close/>
                    <a:moveTo>
                      <a:pt x="41" y="246"/>
                    </a:moveTo>
                    <a:lnTo>
                      <a:pt x="36" y="244"/>
                    </a:lnTo>
                    <a:lnTo>
                      <a:pt x="41" y="233"/>
                    </a:lnTo>
                    <a:lnTo>
                      <a:pt x="46" y="238"/>
                    </a:lnTo>
                    <a:lnTo>
                      <a:pt x="41" y="246"/>
                    </a:lnTo>
                    <a:close/>
                    <a:moveTo>
                      <a:pt x="38" y="233"/>
                    </a:moveTo>
                    <a:lnTo>
                      <a:pt x="41" y="233"/>
                    </a:lnTo>
                    <a:lnTo>
                      <a:pt x="38" y="238"/>
                    </a:lnTo>
                    <a:lnTo>
                      <a:pt x="38" y="233"/>
                    </a:lnTo>
                    <a:close/>
                    <a:moveTo>
                      <a:pt x="38" y="244"/>
                    </a:moveTo>
                    <a:lnTo>
                      <a:pt x="34" y="244"/>
                    </a:lnTo>
                    <a:lnTo>
                      <a:pt x="34" y="233"/>
                    </a:lnTo>
                    <a:lnTo>
                      <a:pt x="38" y="233"/>
                    </a:lnTo>
                    <a:lnTo>
                      <a:pt x="38" y="244"/>
                    </a:lnTo>
                    <a:close/>
                    <a:moveTo>
                      <a:pt x="34" y="244"/>
                    </a:moveTo>
                    <a:lnTo>
                      <a:pt x="34" y="244"/>
                    </a:lnTo>
                    <a:lnTo>
                      <a:pt x="31" y="244"/>
                    </a:lnTo>
                    <a:lnTo>
                      <a:pt x="34" y="238"/>
                    </a:lnTo>
                    <a:lnTo>
                      <a:pt x="34" y="244"/>
                    </a:lnTo>
                    <a:close/>
                    <a:moveTo>
                      <a:pt x="31" y="244"/>
                    </a:moveTo>
                    <a:lnTo>
                      <a:pt x="29" y="241"/>
                    </a:lnTo>
                    <a:lnTo>
                      <a:pt x="31" y="233"/>
                    </a:lnTo>
                    <a:lnTo>
                      <a:pt x="36" y="233"/>
                    </a:lnTo>
                    <a:lnTo>
                      <a:pt x="31" y="244"/>
                    </a:lnTo>
                    <a:close/>
                    <a:moveTo>
                      <a:pt x="29" y="241"/>
                    </a:moveTo>
                    <a:lnTo>
                      <a:pt x="26" y="241"/>
                    </a:lnTo>
                    <a:lnTo>
                      <a:pt x="29" y="236"/>
                    </a:lnTo>
                    <a:lnTo>
                      <a:pt x="29" y="241"/>
                    </a:lnTo>
                    <a:close/>
                    <a:moveTo>
                      <a:pt x="26" y="241"/>
                    </a:moveTo>
                    <a:lnTo>
                      <a:pt x="22" y="238"/>
                    </a:lnTo>
                    <a:lnTo>
                      <a:pt x="26" y="231"/>
                    </a:lnTo>
                    <a:lnTo>
                      <a:pt x="31" y="233"/>
                    </a:lnTo>
                    <a:lnTo>
                      <a:pt x="26" y="241"/>
                    </a:lnTo>
                    <a:close/>
                    <a:moveTo>
                      <a:pt x="26" y="231"/>
                    </a:moveTo>
                    <a:lnTo>
                      <a:pt x="26" y="231"/>
                    </a:lnTo>
                    <a:lnTo>
                      <a:pt x="24" y="233"/>
                    </a:lnTo>
                    <a:lnTo>
                      <a:pt x="26" y="231"/>
                    </a:lnTo>
                    <a:close/>
                    <a:moveTo>
                      <a:pt x="22" y="238"/>
                    </a:moveTo>
                    <a:lnTo>
                      <a:pt x="17" y="233"/>
                    </a:lnTo>
                    <a:lnTo>
                      <a:pt x="22" y="225"/>
                    </a:lnTo>
                    <a:lnTo>
                      <a:pt x="26" y="231"/>
                    </a:lnTo>
                    <a:lnTo>
                      <a:pt x="22" y="238"/>
                    </a:lnTo>
                    <a:close/>
                    <a:moveTo>
                      <a:pt x="22" y="225"/>
                    </a:moveTo>
                    <a:lnTo>
                      <a:pt x="22" y="225"/>
                    </a:lnTo>
                    <a:lnTo>
                      <a:pt x="19" y="231"/>
                    </a:lnTo>
                    <a:lnTo>
                      <a:pt x="22" y="225"/>
                    </a:lnTo>
                    <a:close/>
                    <a:moveTo>
                      <a:pt x="17" y="233"/>
                    </a:moveTo>
                    <a:lnTo>
                      <a:pt x="12" y="231"/>
                    </a:lnTo>
                    <a:lnTo>
                      <a:pt x="19" y="223"/>
                    </a:lnTo>
                    <a:lnTo>
                      <a:pt x="22" y="225"/>
                    </a:lnTo>
                    <a:lnTo>
                      <a:pt x="17" y="233"/>
                    </a:lnTo>
                    <a:close/>
                    <a:moveTo>
                      <a:pt x="12" y="231"/>
                    </a:moveTo>
                    <a:lnTo>
                      <a:pt x="12" y="231"/>
                    </a:lnTo>
                    <a:lnTo>
                      <a:pt x="12" y="228"/>
                    </a:lnTo>
                    <a:lnTo>
                      <a:pt x="14" y="228"/>
                    </a:lnTo>
                    <a:lnTo>
                      <a:pt x="12" y="231"/>
                    </a:lnTo>
                    <a:close/>
                    <a:moveTo>
                      <a:pt x="12" y="228"/>
                    </a:moveTo>
                    <a:lnTo>
                      <a:pt x="12" y="223"/>
                    </a:lnTo>
                    <a:lnTo>
                      <a:pt x="19" y="223"/>
                    </a:lnTo>
                    <a:lnTo>
                      <a:pt x="19" y="228"/>
                    </a:lnTo>
                    <a:lnTo>
                      <a:pt x="12" y="228"/>
                    </a:lnTo>
                    <a:close/>
                    <a:moveTo>
                      <a:pt x="14" y="218"/>
                    </a:moveTo>
                    <a:lnTo>
                      <a:pt x="19" y="218"/>
                    </a:lnTo>
                    <a:lnTo>
                      <a:pt x="19" y="223"/>
                    </a:lnTo>
                    <a:lnTo>
                      <a:pt x="14" y="223"/>
                    </a:lnTo>
                    <a:lnTo>
                      <a:pt x="14" y="218"/>
                    </a:lnTo>
                    <a:close/>
                    <a:moveTo>
                      <a:pt x="14" y="228"/>
                    </a:moveTo>
                    <a:lnTo>
                      <a:pt x="12" y="228"/>
                    </a:lnTo>
                    <a:lnTo>
                      <a:pt x="12" y="218"/>
                    </a:lnTo>
                    <a:lnTo>
                      <a:pt x="14" y="218"/>
                    </a:lnTo>
                    <a:lnTo>
                      <a:pt x="14" y="228"/>
                    </a:lnTo>
                    <a:close/>
                    <a:moveTo>
                      <a:pt x="12" y="228"/>
                    </a:moveTo>
                    <a:lnTo>
                      <a:pt x="7" y="228"/>
                    </a:lnTo>
                    <a:lnTo>
                      <a:pt x="7" y="223"/>
                    </a:lnTo>
                    <a:lnTo>
                      <a:pt x="12" y="223"/>
                    </a:lnTo>
                    <a:lnTo>
                      <a:pt x="12" y="228"/>
                    </a:lnTo>
                    <a:close/>
                    <a:moveTo>
                      <a:pt x="7" y="223"/>
                    </a:moveTo>
                    <a:lnTo>
                      <a:pt x="7" y="220"/>
                    </a:lnTo>
                    <a:lnTo>
                      <a:pt x="14" y="220"/>
                    </a:lnTo>
                    <a:lnTo>
                      <a:pt x="14" y="223"/>
                    </a:lnTo>
                    <a:lnTo>
                      <a:pt x="7" y="223"/>
                    </a:lnTo>
                    <a:close/>
                    <a:moveTo>
                      <a:pt x="14" y="218"/>
                    </a:moveTo>
                    <a:lnTo>
                      <a:pt x="14" y="218"/>
                    </a:lnTo>
                    <a:lnTo>
                      <a:pt x="14" y="220"/>
                    </a:lnTo>
                    <a:lnTo>
                      <a:pt x="12" y="220"/>
                    </a:lnTo>
                    <a:lnTo>
                      <a:pt x="14" y="218"/>
                    </a:lnTo>
                    <a:close/>
                    <a:moveTo>
                      <a:pt x="7" y="223"/>
                    </a:moveTo>
                    <a:lnTo>
                      <a:pt x="5" y="220"/>
                    </a:lnTo>
                    <a:lnTo>
                      <a:pt x="12" y="212"/>
                    </a:lnTo>
                    <a:lnTo>
                      <a:pt x="14" y="218"/>
                    </a:lnTo>
                    <a:lnTo>
                      <a:pt x="7" y="223"/>
                    </a:lnTo>
                    <a:close/>
                    <a:moveTo>
                      <a:pt x="5" y="220"/>
                    </a:moveTo>
                    <a:lnTo>
                      <a:pt x="2" y="220"/>
                    </a:lnTo>
                    <a:lnTo>
                      <a:pt x="2" y="218"/>
                    </a:lnTo>
                    <a:lnTo>
                      <a:pt x="7" y="218"/>
                    </a:lnTo>
                    <a:lnTo>
                      <a:pt x="5" y="220"/>
                    </a:lnTo>
                    <a:close/>
                    <a:moveTo>
                      <a:pt x="2" y="218"/>
                    </a:moveTo>
                    <a:lnTo>
                      <a:pt x="2" y="215"/>
                    </a:lnTo>
                    <a:lnTo>
                      <a:pt x="12" y="215"/>
                    </a:lnTo>
                    <a:lnTo>
                      <a:pt x="12" y="218"/>
                    </a:lnTo>
                    <a:lnTo>
                      <a:pt x="2" y="218"/>
                    </a:lnTo>
                    <a:close/>
                    <a:moveTo>
                      <a:pt x="2" y="215"/>
                    </a:moveTo>
                    <a:lnTo>
                      <a:pt x="2" y="210"/>
                    </a:lnTo>
                    <a:lnTo>
                      <a:pt x="12" y="210"/>
                    </a:lnTo>
                    <a:lnTo>
                      <a:pt x="12" y="215"/>
                    </a:lnTo>
                    <a:lnTo>
                      <a:pt x="2" y="215"/>
                    </a:lnTo>
                    <a:close/>
                    <a:moveTo>
                      <a:pt x="2" y="210"/>
                    </a:moveTo>
                    <a:lnTo>
                      <a:pt x="2" y="207"/>
                    </a:lnTo>
                    <a:lnTo>
                      <a:pt x="12" y="207"/>
                    </a:lnTo>
                    <a:lnTo>
                      <a:pt x="12" y="210"/>
                    </a:lnTo>
                    <a:lnTo>
                      <a:pt x="2" y="210"/>
                    </a:lnTo>
                    <a:close/>
                    <a:moveTo>
                      <a:pt x="10" y="202"/>
                    </a:moveTo>
                    <a:lnTo>
                      <a:pt x="12" y="205"/>
                    </a:lnTo>
                    <a:lnTo>
                      <a:pt x="12" y="207"/>
                    </a:lnTo>
                    <a:lnTo>
                      <a:pt x="7" y="207"/>
                    </a:lnTo>
                    <a:lnTo>
                      <a:pt x="10" y="202"/>
                    </a:lnTo>
                    <a:close/>
                    <a:moveTo>
                      <a:pt x="5" y="212"/>
                    </a:moveTo>
                    <a:lnTo>
                      <a:pt x="0" y="207"/>
                    </a:lnTo>
                    <a:lnTo>
                      <a:pt x="5" y="199"/>
                    </a:lnTo>
                    <a:lnTo>
                      <a:pt x="10" y="202"/>
                    </a:lnTo>
                    <a:lnTo>
                      <a:pt x="5" y="212"/>
                    </a:lnTo>
                    <a:close/>
                    <a:moveTo>
                      <a:pt x="0" y="207"/>
                    </a:moveTo>
                    <a:lnTo>
                      <a:pt x="0" y="207"/>
                    </a:lnTo>
                    <a:lnTo>
                      <a:pt x="0" y="205"/>
                    </a:lnTo>
                    <a:lnTo>
                      <a:pt x="2" y="205"/>
                    </a:lnTo>
                    <a:lnTo>
                      <a:pt x="0" y="207"/>
                    </a:lnTo>
                    <a:close/>
                    <a:moveTo>
                      <a:pt x="0" y="205"/>
                    </a:moveTo>
                    <a:lnTo>
                      <a:pt x="0" y="199"/>
                    </a:lnTo>
                    <a:lnTo>
                      <a:pt x="7" y="199"/>
                    </a:lnTo>
                    <a:lnTo>
                      <a:pt x="7" y="205"/>
                    </a:lnTo>
                    <a:lnTo>
                      <a:pt x="0" y="205"/>
                    </a:lnTo>
                    <a:close/>
                    <a:moveTo>
                      <a:pt x="0" y="199"/>
                    </a:moveTo>
                    <a:lnTo>
                      <a:pt x="0" y="199"/>
                    </a:lnTo>
                    <a:lnTo>
                      <a:pt x="7" y="199"/>
                    </a:lnTo>
                    <a:lnTo>
                      <a:pt x="0" y="199"/>
                    </a:lnTo>
                    <a:close/>
                    <a:moveTo>
                      <a:pt x="0" y="199"/>
                    </a:moveTo>
                    <a:lnTo>
                      <a:pt x="0" y="197"/>
                    </a:lnTo>
                    <a:lnTo>
                      <a:pt x="7" y="197"/>
                    </a:lnTo>
                    <a:lnTo>
                      <a:pt x="7" y="199"/>
                    </a:lnTo>
                    <a:lnTo>
                      <a:pt x="0" y="199"/>
                    </a:lnTo>
                    <a:close/>
                    <a:moveTo>
                      <a:pt x="0" y="197"/>
                    </a:moveTo>
                    <a:lnTo>
                      <a:pt x="0" y="192"/>
                    </a:lnTo>
                    <a:lnTo>
                      <a:pt x="7" y="192"/>
                    </a:lnTo>
                    <a:lnTo>
                      <a:pt x="7" y="197"/>
                    </a:lnTo>
                    <a:lnTo>
                      <a:pt x="0" y="197"/>
                    </a:lnTo>
                    <a:close/>
                    <a:moveTo>
                      <a:pt x="0" y="192"/>
                    </a:moveTo>
                    <a:lnTo>
                      <a:pt x="0" y="189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0" y="192"/>
                    </a:lnTo>
                    <a:close/>
                    <a:moveTo>
                      <a:pt x="0" y="189"/>
                    </a:moveTo>
                    <a:lnTo>
                      <a:pt x="0" y="186"/>
                    </a:lnTo>
                    <a:lnTo>
                      <a:pt x="7" y="186"/>
                    </a:lnTo>
                    <a:lnTo>
                      <a:pt x="7" y="189"/>
                    </a:lnTo>
                    <a:lnTo>
                      <a:pt x="0" y="189"/>
                    </a:lnTo>
                    <a:close/>
                    <a:moveTo>
                      <a:pt x="0" y="186"/>
                    </a:moveTo>
                    <a:lnTo>
                      <a:pt x="0" y="179"/>
                    </a:lnTo>
                    <a:lnTo>
                      <a:pt x="7" y="179"/>
                    </a:lnTo>
                    <a:lnTo>
                      <a:pt x="7" y="186"/>
                    </a:lnTo>
                    <a:lnTo>
                      <a:pt x="0" y="186"/>
                    </a:lnTo>
                    <a:close/>
                    <a:moveTo>
                      <a:pt x="0" y="179"/>
                    </a:moveTo>
                    <a:lnTo>
                      <a:pt x="0" y="176"/>
                    </a:lnTo>
                    <a:lnTo>
                      <a:pt x="7" y="176"/>
                    </a:lnTo>
                    <a:lnTo>
                      <a:pt x="7" y="179"/>
                    </a:lnTo>
                    <a:lnTo>
                      <a:pt x="0" y="179"/>
                    </a:lnTo>
                    <a:close/>
                    <a:moveTo>
                      <a:pt x="0" y="176"/>
                    </a:moveTo>
                    <a:lnTo>
                      <a:pt x="0" y="174"/>
                    </a:lnTo>
                    <a:lnTo>
                      <a:pt x="7" y="174"/>
                    </a:lnTo>
                    <a:lnTo>
                      <a:pt x="7" y="176"/>
                    </a:lnTo>
                    <a:lnTo>
                      <a:pt x="0" y="176"/>
                    </a:lnTo>
                    <a:close/>
                    <a:moveTo>
                      <a:pt x="0" y="174"/>
                    </a:moveTo>
                    <a:lnTo>
                      <a:pt x="0" y="168"/>
                    </a:lnTo>
                    <a:lnTo>
                      <a:pt x="7" y="168"/>
                    </a:lnTo>
                    <a:lnTo>
                      <a:pt x="7" y="174"/>
                    </a:lnTo>
                    <a:lnTo>
                      <a:pt x="0" y="174"/>
                    </a:lnTo>
                    <a:close/>
                    <a:moveTo>
                      <a:pt x="0" y="168"/>
                    </a:moveTo>
                    <a:lnTo>
                      <a:pt x="0" y="166"/>
                    </a:lnTo>
                    <a:lnTo>
                      <a:pt x="2" y="168"/>
                    </a:lnTo>
                    <a:lnTo>
                      <a:pt x="0" y="168"/>
                    </a:lnTo>
                    <a:close/>
                    <a:moveTo>
                      <a:pt x="0" y="166"/>
                    </a:moveTo>
                    <a:lnTo>
                      <a:pt x="5" y="163"/>
                    </a:lnTo>
                    <a:lnTo>
                      <a:pt x="10" y="171"/>
                    </a:lnTo>
                    <a:lnTo>
                      <a:pt x="5" y="174"/>
                    </a:lnTo>
                    <a:lnTo>
                      <a:pt x="0" y="166"/>
                    </a:lnTo>
                    <a:close/>
                    <a:moveTo>
                      <a:pt x="12" y="166"/>
                    </a:moveTo>
                    <a:lnTo>
                      <a:pt x="12" y="168"/>
                    </a:lnTo>
                    <a:lnTo>
                      <a:pt x="10" y="171"/>
                    </a:lnTo>
                    <a:lnTo>
                      <a:pt x="7" y="166"/>
                    </a:lnTo>
                    <a:lnTo>
                      <a:pt x="12" y="166"/>
                    </a:lnTo>
                    <a:close/>
                    <a:moveTo>
                      <a:pt x="2" y="166"/>
                    </a:moveTo>
                    <a:lnTo>
                      <a:pt x="2" y="163"/>
                    </a:lnTo>
                    <a:lnTo>
                      <a:pt x="12" y="163"/>
                    </a:lnTo>
                    <a:lnTo>
                      <a:pt x="12" y="166"/>
                    </a:lnTo>
                    <a:lnTo>
                      <a:pt x="2" y="166"/>
                    </a:lnTo>
                    <a:close/>
                    <a:moveTo>
                      <a:pt x="2" y="163"/>
                    </a:moveTo>
                    <a:lnTo>
                      <a:pt x="2" y="161"/>
                    </a:lnTo>
                    <a:lnTo>
                      <a:pt x="12" y="161"/>
                    </a:lnTo>
                    <a:lnTo>
                      <a:pt x="12" y="163"/>
                    </a:lnTo>
                    <a:lnTo>
                      <a:pt x="2" y="163"/>
                    </a:lnTo>
                    <a:close/>
                    <a:moveTo>
                      <a:pt x="2" y="161"/>
                    </a:moveTo>
                    <a:lnTo>
                      <a:pt x="2" y="155"/>
                    </a:lnTo>
                    <a:lnTo>
                      <a:pt x="5" y="155"/>
                    </a:lnTo>
                    <a:lnTo>
                      <a:pt x="7" y="161"/>
                    </a:lnTo>
                    <a:lnTo>
                      <a:pt x="2" y="161"/>
                    </a:lnTo>
                    <a:close/>
                    <a:moveTo>
                      <a:pt x="5" y="155"/>
                    </a:moveTo>
                    <a:lnTo>
                      <a:pt x="10" y="153"/>
                    </a:lnTo>
                    <a:lnTo>
                      <a:pt x="12" y="163"/>
                    </a:lnTo>
                    <a:lnTo>
                      <a:pt x="10" y="163"/>
                    </a:lnTo>
                    <a:lnTo>
                      <a:pt x="5" y="155"/>
                    </a:lnTo>
                    <a:close/>
                    <a:moveTo>
                      <a:pt x="14" y="158"/>
                    </a:moveTo>
                    <a:lnTo>
                      <a:pt x="14" y="161"/>
                    </a:lnTo>
                    <a:lnTo>
                      <a:pt x="12" y="163"/>
                    </a:lnTo>
                    <a:lnTo>
                      <a:pt x="12" y="158"/>
                    </a:lnTo>
                    <a:lnTo>
                      <a:pt x="14" y="158"/>
                    </a:lnTo>
                    <a:close/>
                    <a:moveTo>
                      <a:pt x="7" y="158"/>
                    </a:moveTo>
                    <a:lnTo>
                      <a:pt x="7" y="155"/>
                    </a:lnTo>
                    <a:lnTo>
                      <a:pt x="14" y="155"/>
                    </a:lnTo>
                    <a:lnTo>
                      <a:pt x="14" y="158"/>
                    </a:lnTo>
                    <a:lnTo>
                      <a:pt x="7" y="158"/>
                    </a:lnTo>
                    <a:close/>
                    <a:moveTo>
                      <a:pt x="7" y="155"/>
                    </a:moveTo>
                    <a:lnTo>
                      <a:pt x="7" y="153"/>
                    </a:lnTo>
                    <a:lnTo>
                      <a:pt x="10" y="150"/>
                    </a:lnTo>
                    <a:lnTo>
                      <a:pt x="12" y="155"/>
                    </a:lnTo>
                    <a:lnTo>
                      <a:pt x="7" y="155"/>
                    </a:lnTo>
                    <a:close/>
                    <a:moveTo>
                      <a:pt x="10" y="150"/>
                    </a:moveTo>
                    <a:lnTo>
                      <a:pt x="12" y="148"/>
                    </a:lnTo>
                    <a:lnTo>
                      <a:pt x="19" y="155"/>
                    </a:lnTo>
                    <a:lnTo>
                      <a:pt x="14" y="158"/>
                    </a:lnTo>
                    <a:lnTo>
                      <a:pt x="10" y="150"/>
                    </a:lnTo>
                    <a:close/>
                    <a:moveTo>
                      <a:pt x="19" y="150"/>
                    </a:moveTo>
                    <a:lnTo>
                      <a:pt x="19" y="153"/>
                    </a:lnTo>
                    <a:lnTo>
                      <a:pt x="19" y="155"/>
                    </a:lnTo>
                    <a:lnTo>
                      <a:pt x="14" y="150"/>
                    </a:lnTo>
                    <a:lnTo>
                      <a:pt x="19" y="150"/>
                    </a:lnTo>
                    <a:close/>
                    <a:moveTo>
                      <a:pt x="12" y="150"/>
                    </a:moveTo>
                    <a:lnTo>
                      <a:pt x="12" y="148"/>
                    </a:lnTo>
                    <a:lnTo>
                      <a:pt x="19" y="148"/>
                    </a:lnTo>
                    <a:lnTo>
                      <a:pt x="19" y="150"/>
                    </a:lnTo>
                    <a:lnTo>
                      <a:pt x="12" y="150"/>
                    </a:lnTo>
                    <a:close/>
                    <a:moveTo>
                      <a:pt x="12" y="148"/>
                    </a:moveTo>
                    <a:lnTo>
                      <a:pt x="12" y="142"/>
                    </a:lnTo>
                    <a:lnTo>
                      <a:pt x="14" y="142"/>
                    </a:lnTo>
                    <a:lnTo>
                      <a:pt x="14" y="148"/>
                    </a:lnTo>
                    <a:lnTo>
                      <a:pt x="12" y="148"/>
                    </a:lnTo>
                    <a:close/>
                    <a:moveTo>
                      <a:pt x="14" y="142"/>
                    </a:moveTo>
                    <a:lnTo>
                      <a:pt x="19" y="142"/>
                    </a:lnTo>
                    <a:lnTo>
                      <a:pt x="19" y="153"/>
                    </a:lnTo>
                    <a:lnTo>
                      <a:pt x="14" y="153"/>
                    </a:lnTo>
                    <a:lnTo>
                      <a:pt x="14" y="142"/>
                    </a:lnTo>
                    <a:close/>
                    <a:moveTo>
                      <a:pt x="24" y="148"/>
                    </a:moveTo>
                    <a:lnTo>
                      <a:pt x="24" y="153"/>
                    </a:lnTo>
                    <a:lnTo>
                      <a:pt x="19" y="153"/>
                    </a:lnTo>
                    <a:lnTo>
                      <a:pt x="19" y="148"/>
                    </a:lnTo>
                    <a:lnTo>
                      <a:pt x="24" y="148"/>
                    </a:lnTo>
                    <a:close/>
                    <a:moveTo>
                      <a:pt x="14" y="148"/>
                    </a:moveTo>
                    <a:lnTo>
                      <a:pt x="14" y="145"/>
                    </a:lnTo>
                    <a:lnTo>
                      <a:pt x="24" y="145"/>
                    </a:lnTo>
                    <a:lnTo>
                      <a:pt x="24" y="148"/>
                    </a:lnTo>
                    <a:lnTo>
                      <a:pt x="14" y="148"/>
                    </a:lnTo>
                    <a:close/>
                    <a:moveTo>
                      <a:pt x="14" y="145"/>
                    </a:moveTo>
                    <a:lnTo>
                      <a:pt x="14" y="142"/>
                    </a:lnTo>
                    <a:lnTo>
                      <a:pt x="17" y="140"/>
                    </a:lnTo>
                    <a:lnTo>
                      <a:pt x="19" y="145"/>
                    </a:lnTo>
                    <a:lnTo>
                      <a:pt x="14" y="145"/>
                    </a:lnTo>
                    <a:close/>
                    <a:moveTo>
                      <a:pt x="17" y="140"/>
                    </a:moveTo>
                    <a:lnTo>
                      <a:pt x="22" y="137"/>
                    </a:lnTo>
                    <a:lnTo>
                      <a:pt x="26" y="145"/>
                    </a:lnTo>
                    <a:lnTo>
                      <a:pt x="22" y="150"/>
                    </a:lnTo>
                    <a:lnTo>
                      <a:pt x="17" y="140"/>
                    </a:lnTo>
                    <a:close/>
                    <a:moveTo>
                      <a:pt x="22" y="137"/>
                    </a:moveTo>
                    <a:lnTo>
                      <a:pt x="24" y="137"/>
                    </a:lnTo>
                    <a:lnTo>
                      <a:pt x="24" y="142"/>
                    </a:lnTo>
                    <a:lnTo>
                      <a:pt x="22" y="137"/>
                    </a:lnTo>
                    <a:close/>
                    <a:moveTo>
                      <a:pt x="24" y="137"/>
                    </a:moveTo>
                    <a:lnTo>
                      <a:pt x="29" y="137"/>
                    </a:lnTo>
                    <a:lnTo>
                      <a:pt x="29" y="148"/>
                    </a:lnTo>
                    <a:lnTo>
                      <a:pt x="24" y="148"/>
                    </a:lnTo>
                    <a:lnTo>
                      <a:pt x="24" y="137"/>
                    </a:lnTo>
                    <a:close/>
                    <a:moveTo>
                      <a:pt x="34" y="142"/>
                    </a:moveTo>
                    <a:lnTo>
                      <a:pt x="34" y="148"/>
                    </a:lnTo>
                    <a:lnTo>
                      <a:pt x="29" y="148"/>
                    </a:lnTo>
                    <a:lnTo>
                      <a:pt x="29" y="142"/>
                    </a:lnTo>
                    <a:lnTo>
                      <a:pt x="34" y="142"/>
                    </a:lnTo>
                    <a:close/>
                    <a:moveTo>
                      <a:pt x="24" y="142"/>
                    </a:moveTo>
                    <a:lnTo>
                      <a:pt x="24" y="137"/>
                    </a:lnTo>
                    <a:lnTo>
                      <a:pt x="34" y="137"/>
                    </a:lnTo>
                    <a:lnTo>
                      <a:pt x="34" y="142"/>
                    </a:lnTo>
                    <a:lnTo>
                      <a:pt x="24" y="142"/>
                    </a:lnTo>
                    <a:close/>
                    <a:moveTo>
                      <a:pt x="24" y="137"/>
                    </a:moveTo>
                    <a:lnTo>
                      <a:pt x="24" y="135"/>
                    </a:lnTo>
                    <a:lnTo>
                      <a:pt x="29" y="135"/>
                    </a:lnTo>
                    <a:lnTo>
                      <a:pt x="29" y="137"/>
                    </a:lnTo>
                    <a:lnTo>
                      <a:pt x="24" y="137"/>
                    </a:lnTo>
                    <a:close/>
                    <a:moveTo>
                      <a:pt x="29" y="135"/>
                    </a:moveTo>
                    <a:lnTo>
                      <a:pt x="34" y="135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35"/>
                    </a:lnTo>
                    <a:close/>
                    <a:moveTo>
                      <a:pt x="36" y="142"/>
                    </a:moveTo>
                    <a:lnTo>
                      <a:pt x="36" y="142"/>
                    </a:lnTo>
                    <a:lnTo>
                      <a:pt x="34" y="142"/>
                    </a:lnTo>
                    <a:lnTo>
                      <a:pt x="34" y="137"/>
                    </a:lnTo>
                    <a:lnTo>
                      <a:pt x="36" y="142"/>
                    </a:lnTo>
                    <a:close/>
                    <a:moveTo>
                      <a:pt x="31" y="135"/>
                    </a:moveTo>
                    <a:lnTo>
                      <a:pt x="36" y="132"/>
                    </a:lnTo>
                    <a:lnTo>
                      <a:pt x="41" y="140"/>
                    </a:lnTo>
                    <a:lnTo>
                      <a:pt x="36" y="142"/>
                    </a:lnTo>
                    <a:lnTo>
                      <a:pt x="31" y="135"/>
                    </a:lnTo>
                    <a:close/>
                    <a:moveTo>
                      <a:pt x="36" y="132"/>
                    </a:moveTo>
                    <a:lnTo>
                      <a:pt x="36" y="129"/>
                    </a:lnTo>
                    <a:lnTo>
                      <a:pt x="38" y="129"/>
                    </a:lnTo>
                    <a:lnTo>
                      <a:pt x="38" y="135"/>
                    </a:lnTo>
                    <a:lnTo>
                      <a:pt x="36" y="132"/>
                    </a:lnTo>
                    <a:close/>
                    <a:moveTo>
                      <a:pt x="38" y="129"/>
                    </a:moveTo>
                    <a:lnTo>
                      <a:pt x="43" y="129"/>
                    </a:lnTo>
                    <a:lnTo>
                      <a:pt x="43" y="140"/>
                    </a:lnTo>
                    <a:lnTo>
                      <a:pt x="38" y="140"/>
                    </a:lnTo>
                    <a:lnTo>
                      <a:pt x="38" y="129"/>
                    </a:lnTo>
                    <a:close/>
                    <a:moveTo>
                      <a:pt x="46" y="137"/>
                    </a:moveTo>
                    <a:lnTo>
                      <a:pt x="46" y="140"/>
                    </a:lnTo>
                    <a:lnTo>
                      <a:pt x="43" y="140"/>
                    </a:lnTo>
                    <a:lnTo>
                      <a:pt x="43" y="135"/>
                    </a:lnTo>
                    <a:lnTo>
                      <a:pt x="46" y="137"/>
                    </a:lnTo>
                    <a:close/>
                    <a:moveTo>
                      <a:pt x="41" y="132"/>
                    </a:moveTo>
                    <a:lnTo>
                      <a:pt x="43" y="129"/>
                    </a:lnTo>
                    <a:lnTo>
                      <a:pt x="48" y="135"/>
                    </a:lnTo>
                    <a:lnTo>
                      <a:pt x="46" y="137"/>
                    </a:lnTo>
                    <a:lnTo>
                      <a:pt x="41" y="132"/>
                    </a:lnTo>
                    <a:close/>
                    <a:moveTo>
                      <a:pt x="43" y="129"/>
                    </a:moveTo>
                    <a:lnTo>
                      <a:pt x="43" y="127"/>
                    </a:lnTo>
                    <a:lnTo>
                      <a:pt x="46" y="127"/>
                    </a:lnTo>
                    <a:lnTo>
                      <a:pt x="46" y="132"/>
                    </a:lnTo>
                    <a:lnTo>
                      <a:pt x="43" y="129"/>
                    </a:lnTo>
                    <a:close/>
                    <a:moveTo>
                      <a:pt x="46" y="127"/>
                    </a:moveTo>
                    <a:lnTo>
                      <a:pt x="50" y="127"/>
                    </a:lnTo>
                    <a:lnTo>
                      <a:pt x="50" y="137"/>
                    </a:lnTo>
                    <a:lnTo>
                      <a:pt x="46" y="137"/>
                    </a:lnTo>
                    <a:lnTo>
                      <a:pt x="46" y="127"/>
                    </a:lnTo>
                    <a:close/>
                    <a:moveTo>
                      <a:pt x="50" y="127"/>
                    </a:moveTo>
                    <a:lnTo>
                      <a:pt x="55" y="127"/>
                    </a:lnTo>
                    <a:lnTo>
                      <a:pt x="55" y="137"/>
                    </a:lnTo>
                    <a:lnTo>
                      <a:pt x="50" y="137"/>
                    </a:lnTo>
                    <a:lnTo>
                      <a:pt x="50" y="127"/>
                    </a:lnTo>
                    <a:close/>
                    <a:moveTo>
                      <a:pt x="57" y="135"/>
                    </a:moveTo>
                    <a:lnTo>
                      <a:pt x="57" y="137"/>
                    </a:lnTo>
                    <a:lnTo>
                      <a:pt x="55" y="137"/>
                    </a:lnTo>
                    <a:lnTo>
                      <a:pt x="55" y="132"/>
                    </a:lnTo>
                    <a:lnTo>
                      <a:pt x="57" y="135"/>
                    </a:lnTo>
                    <a:close/>
                    <a:moveTo>
                      <a:pt x="53" y="127"/>
                    </a:moveTo>
                    <a:lnTo>
                      <a:pt x="57" y="124"/>
                    </a:lnTo>
                    <a:lnTo>
                      <a:pt x="62" y="132"/>
                    </a:lnTo>
                    <a:lnTo>
                      <a:pt x="57" y="135"/>
                    </a:lnTo>
                    <a:lnTo>
                      <a:pt x="53" y="127"/>
                    </a:lnTo>
                    <a:close/>
                    <a:moveTo>
                      <a:pt x="57" y="124"/>
                    </a:moveTo>
                    <a:lnTo>
                      <a:pt x="57" y="124"/>
                    </a:lnTo>
                    <a:lnTo>
                      <a:pt x="60" y="124"/>
                    </a:lnTo>
                    <a:lnTo>
                      <a:pt x="60" y="129"/>
                    </a:lnTo>
                    <a:lnTo>
                      <a:pt x="57" y="124"/>
                    </a:lnTo>
                    <a:close/>
                    <a:moveTo>
                      <a:pt x="60" y="124"/>
                    </a:moveTo>
                    <a:lnTo>
                      <a:pt x="65" y="124"/>
                    </a:lnTo>
                    <a:lnTo>
                      <a:pt x="65" y="135"/>
                    </a:lnTo>
                    <a:lnTo>
                      <a:pt x="60" y="135"/>
                    </a:lnTo>
                    <a:lnTo>
                      <a:pt x="60" y="124"/>
                    </a:lnTo>
                    <a:close/>
                    <a:moveTo>
                      <a:pt x="65" y="124"/>
                    </a:moveTo>
                    <a:lnTo>
                      <a:pt x="69" y="124"/>
                    </a:lnTo>
                    <a:lnTo>
                      <a:pt x="69" y="135"/>
                    </a:lnTo>
                    <a:lnTo>
                      <a:pt x="65" y="135"/>
                    </a:lnTo>
                    <a:lnTo>
                      <a:pt x="65" y="124"/>
                    </a:lnTo>
                    <a:close/>
                    <a:moveTo>
                      <a:pt x="69" y="124"/>
                    </a:moveTo>
                    <a:lnTo>
                      <a:pt x="74" y="124"/>
                    </a:lnTo>
                    <a:lnTo>
                      <a:pt x="74" y="135"/>
                    </a:lnTo>
                    <a:lnTo>
                      <a:pt x="69" y="135"/>
                    </a:lnTo>
                    <a:lnTo>
                      <a:pt x="69" y="124"/>
                    </a:lnTo>
                    <a:close/>
                    <a:moveTo>
                      <a:pt x="74" y="124"/>
                    </a:moveTo>
                    <a:lnTo>
                      <a:pt x="81" y="124"/>
                    </a:lnTo>
                    <a:lnTo>
                      <a:pt x="81" y="135"/>
                    </a:lnTo>
                    <a:lnTo>
                      <a:pt x="74" y="135"/>
                    </a:lnTo>
                    <a:lnTo>
                      <a:pt x="74" y="124"/>
                    </a:lnTo>
                    <a:close/>
                    <a:moveTo>
                      <a:pt x="81" y="124"/>
                    </a:moveTo>
                    <a:lnTo>
                      <a:pt x="86" y="124"/>
                    </a:lnTo>
                    <a:lnTo>
                      <a:pt x="86" y="135"/>
                    </a:lnTo>
                    <a:lnTo>
                      <a:pt x="81" y="135"/>
                    </a:lnTo>
                    <a:lnTo>
                      <a:pt x="81" y="124"/>
                    </a:lnTo>
                    <a:close/>
                    <a:moveTo>
                      <a:pt x="86" y="124"/>
                    </a:moveTo>
                    <a:lnTo>
                      <a:pt x="91" y="124"/>
                    </a:lnTo>
                    <a:lnTo>
                      <a:pt x="91" y="135"/>
                    </a:lnTo>
                    <a:lnTo>
                      <a:pt x="86" y="135"/>
                    </a:lnTo>
                    <a:lnTo>
                      <a:pt x="86" y="124"/>
                    </a:lnTo>
                    <a:close/>
                    <a:moveTo>
                      <a:pt x="91" y="124"/>
                    </a:moveTo>
                    <a:lnTo>
                      <a:pt x="1518" y="124"/>
                    </a:lnTo>
                    <a:lnTo>
                      <a:pt x="1518" y="135"/>
                    </a:lnTo>
                    <a:lnTo>
                      <a:pt x="91" y="135"/>
                    </a:lnTo>
                    <a:lnTo>
                      <a:pt x="91" y="124"/>
                    </a:lnTo>
                    <a:close/>
                    <a:moveTo>
                      <a:pt x="1523" y="129"/>
                    </a:moveTo>
                    <a:lnTo>
                      <a:pt x="1523" y="135"/>
                    </a:lnTo>
                    <a:lnTo>
                      <a:pt x="1518" y="135"/>
                    </a:lnTo>
                    <a:lnTo>
                      <a:pt x="1518" y="129"/>
                    </a:lnTo>
                    <a:lnTo>
                      <a:pt x="1523" y="129"/>
                    </a:lnTo>
                    <a:close/>
                    <a:moveTo>
                      <a:pt x="1513" y="129"/>
                    </a:moveTo>
                    <a:lnTo>
                      <a:pt x="1513" y="104"/>
                    </a:lnTo>
                    <a:lnTo>
                      <a:pt x="1523" y="104"/>
                    </a:lnTo>
                    <a:lnTo>
                      <a:pt x="1523" y="129"/>
                    </a:lnTo>
                    <a:lnTo>
                      <a:pt x="1513" y="129"/>
                    </a:lnTo>
                    <a:close/>
                    <a:moveTo>
                      <a:pt x="1518" y="98"/>
                    </a:moveTo>
                    <a:lnTo>
                      <a:pt x="1523" y="98"/>
                    </a:lnTo>
                    <a:lnTo>
                      <a:pt x="1523" y="104"/>
                    </a:lnTo>
                    <a:lnTo>
                      <a:pt x="1518" y="104"/>
                    </a:lnTo>
                    <a:lnTo>
                      <a:pt x="1518" y="98"/>
                    </a:lnTo>
                    <a:close/>
                    <a:moveTo>
                      <a:pt x="1518" y="109"/>
                    </a:moveTo>
                    <a:lnTo>
                      <a:pt x="925" y="109"/>
                    </a:lnTo>
                    <a:lnTo>
                      <a:pt x="925" y="98"/>
                    </a:lnTo>
                    <a:lnTo>
                      <a:pt x="1518" y="98"/>
                    </a:lnTo>
                    <a:lnTo>
                      <a:pt x="1518" y="109"/>
                    </a:lnTo>
                    <a:close/>
                    <a:moveTo>
                      <a:pt x="925" y="109"/>
                    </a:moveTo>
                    <a:lnTo>
                      <a:pt x="920" y="109"/>
                    </a:lnTo>
                    <a:lnTo>
                      <a:pt x="920" y="98"/>
                    </a:lnTo>
                    <a:lnTo>
                      <a:pt x="925" y="98"/>
                    </a:lnTo>
                    <a:lnTo>
                      <a:pt x="925" y="109"/>
                    </a:lnTo>
                    <a:close/>
                    <a:moveTo>
                      <a:pt x="920" y="109"/>
                    </a:moveTo>
                    <a:lnTo>
                      <a:pt x="911" y="109"/>
                    </a:lnTo>
                    <a:lnTo>
                      <a:pt x="911" y="98"/>
                    </a:lnTo>
                    <a:lnTo>
                      <a:pt x="920" y="98"/>
                    </a:lnTo>
                    <a:lnTo>
                      <a:pt x="920" y="109"/>
                    </a:lnTo>
                    <a:close/>
                    <a:moveTo>
                      <a:pt x="911" y="109"/>
                    </a:moveTo>
                    <a:lnTo>
                      <a:pt x="908" y="109"/>
                    </a:lnTo>
                    <a:lnTo>
                      <a:pt x="908" y="98"/>
                    </a:lnTo>
                    <a:lnTo>
                      <a:pt x="911" y="98"/>
                    </a:lnTo>
                    <a:lnTo>
                      <a:pt x="911" y="109"/>
                    </a:lnTo>
                    <a:close/>
                    <a:moveTo>
                      <a:pt x="908" y="109"/>
                    </a:moveTo>
                    <a:lnTo>
                      <a:pt x="904" y="109"/>
                    </a:lnTo>
                    <a:lnTo>
                      <a:pt x="904" y="98"/>
                    </a:lnTo>
                    <a:lnTo>
                      <a:pt x="908" y="98"/>
                    </a:lnTo>
                    <a:lnTo>
                      <a:pt x="908" y="109"/>
                    </a:lnTo>
                    <a:close/>
                    <a:moveTo>
                      <a:pt x="904" y="109"/>
                    </a:moveTo>
                    <a:lnTo>
                      <a:pt x="899" y="109"/>
                    </a:lnTo>
                    <a:lnTo>
                      <a:pt x="899" y="98"/>
                    </a:lnTo>
                    <a:lnTo>
                      <a:pt x="904" y="98"/>
                    </a:lnTo>
                    <a:lnTo>
                      <a:pt x="904" y="109"/>
                    </a:lnTo>
                    <a:close/>
                    <a:moveTo>
                      <a:pt x="899" y="109"/>
                    </a:moveTo>
                    <a:lnTo>
                      <a:pt x="894" y="109"/>
                    </a:lnTo>
                    <a:lnTo>
                      <a:pt x="894" y="98"/>
                    </a:lnTo>
                    <a:lnTo>
                      <a:pt x="899" y="98"/>
                    </a:lnTo>
                    <a:lnTo>
                      <a:pt x="899" y="109"/>
                    </a:lnTo>
                    <a:close/>
                    <a:moveTo>
                      <a:pt x="894" y="109"/>
                    </a:moveTo>
                    <a:lnTo>
                      <a:pt x="894" y="109"/>
                    </a:lnTo>
                    <a:lnTo>
                      <a:pt x="892" y="109"/>
                    </a:lnTo>
                    <a:lnTo>
                      <a:pt x="894" y="104"/>
                    </a:lnTo>
                    <a:lnTo>
                      <a:pt x="894" y="109"/>
                    </a:lnTo>
                    <a:close/>
                    <a:moveTo>
                      <a:pt x="892" y="109"/>
                    </a:moveTo>
                    <a:lnTo>
                      <a:pt x="889" y="104"/>
                    </a:lnTo>
                    <a:lnTo>
                      <a:pt x="894" y="96"/>
                    </a:lnTo>
                    <a:lnTo>
                      <a:pt x="899" y="101"/>
                    </a:lnTo>
                    <a:lnTo>
                      <a:pt x="892" y="109"/>
                    </a:lnTo>
                    <a:close/>
                    <a:moveTo>
                      <a:pt x="892" y="96"/>
                    </a:moveTo>
                    <a:lnTo>
                      <a:pt x="892" y="96"/>
                    </a:lnTo>
                    <a:lnTo>
                      <a:pt x="894" y="96"/>
                    </a:lnTo>
                    <a:lnTo>
                      <a:pt x="892" y="101"/>
                    </a:lnTo>
                    <a:lnTo>
                      <a:pt x="892" y="96"/>
                    </a:lnTo>
                    <a:close/>
                    <a:moveTo>
                      <a:pt x="892" y="106"/>
                    </a:moveTo>
                    <a:lnTo>
                      <a:pt x="887" y="106"/>
                    </a:lnTo>
                    <a:lnTo>
                      <a:pt x="887" y="96"/>
                    </a:lnTo>
                    <a:lnTo>
                      <a:pt x="892" y="96"/>
                    </a:lnTo>
                    <a:lnTo>
                      <a:pt x="892" y="106"/>
                    </a:lnTo>
                    <a:close/>
                    <a:moveTo>
                      <a:pt x="887" y="106"/>
                    </a:moveTo>
                    <a:lnTo>
                      <a:pt x="882" y="106"/>
                    </a:lnTo>
                    <a:lnTo>
                      <a:pt x="882" y="96"/>
                    </a:lnTo>
                    <a:lnTo>
                      <a:pt x="887" y="96"/>
                    </a:lnTo>
                    <a:lnTo>
                      <a:pt x="887" y="106"/>
                    </a:lnTo>
                    <a:close/>
                    <a:moveTo>
                      <a:pt x="882" y="106"/>
                    </a:moveTo>
                    <a:lnTo>
                      <a:pt x="877" y="106"/>
                    </a:lnTo>
                    <a:lnTo>
                      <a:pt x="877" y="96"/>
                    </a:lnTo>
                    <a:lnTo>
                      <a:pt x="882" y="96"/>
                    </a:lnTo>
                    <a:lnTo>
                      <a:pt x="882" y="106"/>
                    </a:lnTo>
                    <a:close/>
                    <a:moveTo>
                      <a:pt x="877" y="106"/>
                    </a:moveTo>
                    <a:lnTo>
                      <a:pt x="875" y="106"/>
                    </a:lnTo>
                    <a:lnTo>
                      <a:pt x="875" y="104"/>
                    </a:lnTo>
                    <a:lnTo>
                      <a:pt x="877" y="101"/>
                    </a:lnTo>
                    <a:lnTo>
                      <a:pt x="877" y="106"/>
                    </a:lnTo>
                    <a:close/>
                    <a:moveTo>
                      <a:pt x="875" y="104"/>
                    </a:moveTo>
                    <a:lnTo>
                      <a:pt x="870" y="101"/>
                    </a:lnTo>
                    <a:lnTo>
                      <a:pt x="877" y="93"/>
                    </a:lnTo>
                    <a:lnTo>
                      <a:pt x="880" y="96"/>
                    </a:lnTo>
                    <a:lnTo>
                      <a:pt x="875" y="104"/>
                    </a:lnTo>
                    <a:close/>
                    <a:moveTo>
                      <a:pt x="875" y="93"/>
                    </a:moveTo>
                    <a:lnTo>
                      <a:pt x="875" y="93"/>
                    </a:lnTo>
                    <a:lnTo>
                      <a:pt x="877" y="93"/>
                    </a:lnTo>
                    <a:lnTo>
                      <a:pt x="875" y="98"/>
                    </a:lnTo>
                    <a:lnTo>
                      <a:pt x="875" y="93"/>
                    </a:lnTo>
                    <a:close/>
                    <a:moveTo>
                      <a:pt x="875" y="101"/>
                    </a:moveTo>
                    <a:lnTo>
                      <a:pt x="870" y="101"/>
                    </a:lnTo>
                    <a:lnTo>
                      <a:pt x="870" y="93"/>
                    </a:lnTo>
                    <a:lnTo>
                      <a:pt x="875" y="93"/>
                    </a:lnTo>
                    <a:lnTo>
                      <a:pt x="875" y="101"/>
                    </a:lnTo>
                    <a:close/>
                    <a:moveTo>
                      <a:pt x="870" y="101"/>
                    </a:moveTo>
                    <a:lnTo>
                      <a:pt x="868" y="101"/>
                    </a:lnTo>
                    <a:lnTo>
                      <a:pt x="870" y="98"/>
                    </a:lnTo>
                    <a:lnTo>
                      <a:pt x="870" y="101"/>
                    </a:lnTo>
                    <a:close/>
                    <a:moveTo>
                      <a:pt x="868" y="101"/>
                    </a:moveTo>
                    <a:lnTo>
                      <a:pt x="863" y="98"/>
                    </a:lnTo>
                    <a:lnTo>
                      <a:pt x="868" y="91"/>
                    </a:lnTo>
                    <a:lnTo>
                      <a:pt x="872" y="93"/>
                    </a:lnTo>
                    <a:lnTo>
                      <a:pt x="868" y="101"/>
                    </a:lnTo>
                    <a:close/>
                    <a:moveTo>
                      <a:pt x="865" y="88"/>
                    </a:moveTo>
                    <a:lnTo>
                      <a:pt x="865" y="88"/>
                    </a:lnTo>
                    <a:lnTo>
                      <a:pt x="868" y="91"/>
                    </a:lnTo>
                    <a:lnTo>
                      <a:pt x="865" y="93"/>
                    </a:lnTo>
                    <a:lnTo>
                      <a:pt x="865" y="88"/>
                    </a:lnTo>
                    <a:close/>
                    <a:moveTo>
                      <a:pt x="865" y="98"/>
                    </a:moveTo>
                    <a:lnTo>
                      <a:pt x="861" y="98"/>
                    </a:lnTo>
                    <a:lnTo>
                      <a:pt x="861" y="88"/>
                    </a:lnTo>
                    <a:lnTo>
                      <a:pt x="865" y="88"/>
                    </a:lnTo>
                    <a:lnTo>
                      <a:pt x="865" y="98"/>
                    </a:lnTo>
                    <a:close/>
                    <a:moveTo>
                      <a:pt x="861" y="98"/>
                    </a:moveTo>
                    <a:lnTo>
                      <a:pt x="856" y="98"/>
                    </a:lnTo>
                    <a:lnTo>
                      <a:pt x="856" y="93"/>
                    </a:lnTo>
                    <a:lnTo>
                      <a:pt x="861" y="93"/>
                    </a:lnTo>
                    <a:lnTo>
                      <a:pt x="861" y="98"/>
                    </a:lnTo>
                    <a:close/>
                    <a:moveTo>
                      <a:pt x="856" y="93"/>
                    </a:moveTo>
                    <a:lnTo>
                      <a:pt x="856" y="91"/>
                    </a:lnTo>
                    <a:lnTo>
                      <a:pt x="865" y="91"/>
                    </a:lnTo>
                    <a:lnTo>
                      <a:pt x="865" y="93"/>
                    </a:lnTo>
                    <a:lnTo>
                      <a:pt x="856" y="93"/>
                    </a:lnTo>
                    <a:close/>
                    <a:moveTo>
                      <a:pt x="861" y="85"/>
                    </a:moveTo>
                    <a:lnTo>
                      <a:pt x="865" y="85"/>
                    </a:lnTo>
                    <a:lnTo>
                      <a:pt x="865" y="91"/>
                    </a:lnTo>
                    <a:lnTo>
                      <a:pt x="861" y="91"/>
                    </a:lnTo>
                    <a:lnTo>
                      <a:pt x="861" y="85"/>
                    </a:lnTo>
                    <a:close/>
                    <a:moveTo>
                      <a:pt x="861" y="96"/>
                    </a:moveTo>
                    <a:lnTo>
                      <a:pt x="856" y="96"/>
                    </a:lnTo>
                    <a:lnTo>
                      <a:pt x="856" y="85"/>
                    </a:lnTo>
                    <a:lnTo>
                      <a:pt x="861" y="85"/>
                    </a:lnTo>
                    <a:lnTo>
                      <a:pt x="861" y="96"/>
                    </a:lnTo>
                    <a:close/>
                    <a:moveTo>
                      <a:pt x="856" y="96"/>
                    </a:moveTo>
                    <a:lnTo>
                      <a:pt x="851" y="96"/>
                    </a:lnTo>
                    <a:lnTo>
                      <a:pt x="851" y="91"/>
                    </a:lnTo>
                    <a:lnTo>
                      <a:pt x="856" y="91"/>
                    </a:lnTo>
                    <a:lnTo>
                      <a:pt x="856" y="96"/>
                    </a:lnTo>
                    <a:close/>
                    <a:moveTo>
                      <a:pt x="851" y="91"/>
                    </a:moveTo>
                    <a:lnTo>
                      <a:pt x="851" y="88"/>
                    </a:lnTo>
                    <a:lnTo>
                      <a:pt x="861" y="88"/>
                    </a:lnTo>
                    <a:lnTo>
                      <a:pt x="861" y="91"/>
                    </a:lnTo>
                    <a:lnTo>
                      <a:pt x="851" y="91"/>
                    </a:lnTo>
                    <a:close/>
                    <a:moveTo>
                      <a:pt x="856" y="83"/>
                    </a:moveTo>
                    <a:lnTo>
                      <a:pt x="861" y="83"/>
                    </a:lnTo>
                    <a:lnTo>
                      <a:pt x="861" y="88"/>
                    </a:lnTo>
                    <a:lnTo>
                      <a:pt x="856" y="88"/>
                    </a:lnTo>
                    <a:lnTo>
                      <a:pt x="856" y="83"/>
                    </a:lnTo>
                    <a:close/>
                    <a:moveTo>
                      <a:pt x="856" y="93"/>
                    </a:moveTo>
                    <a:lnTo>
                      <a:pt x="851" y="93"/>
                    </a:lnTo>
                    <a:lnTo>
                      <a:pt x="851" y="83"/>
                    </a:lnTo>
                    <a:lnTo>
                      <a:pt x="856" y="83"/>
                    </a:lnTo>
                    <a:lnTo>
                      <a:pt x="856" y="93"/>
                    </a:lnTo>
                    <a:close/>
                    <a:moveTo>
                      <a:pt x="851" y="93"/>
                    </a:moveTo>
                    <a:lnTo>
                      <a:pt x="846" y="93"/>
                    </a:lnTo>
                    <a:lnTo>
                      <a:pt x="846" y="88"/>
                    </a:lnTo>
                    <a:lnTo>
                      <a:pt x="851" y="88"/>
                    </a:lnTo>
                    <a:lnTo>
                      <a:pt x="851" y="93"/>
                    </a:lnTo>
                    <a:close/>
                    <a:moveTo>
                      <a:pt x="846" y="88"/>
                    </a:moveTo>
                    <a:lnTo>
                      <a:pt x="846" y="85"/>
                    </a:lnTo>
                    <a:lnTo>
                      <a:pt x="856" y="85"/>
                    </a:lnTo>
                    <a:lnTo>
                      <a:pt x="856" y="88"/>
                    </a:lnTo>
                    <a:lnTo>
                      <a:pt x="846" y="88"/>
                    </a:lnTo>
                    <a:close/>
                    <a:moveTo>
                      <a:pt x="853" y="80"/>
                    </a:moveTo>
                    <a:lnTo>
                      <a:pt x="856" y="80"/>
                    </a:lnTo>
                    <a:lnTo>
                      <a:pt x="856" y="85"/>
                    </a:lnTo>
                    <a:lnTo>
                      <a:pt x="851" y="85"/>
                    </a:lnTo>
                    <a:lnTo>
                      <a:pt x="853" y="80"/>
                    </a:lnTo>
                    <a:close/>
                    <a:moveTo>
                      <a:pt x="849" y="88"/>
                    </a:moveTo>
                    <a:lnTo>
                      <a:pt x="844" y="85"/>
                    </a:lnTo>
                    <a:lnTo>
                      <a:pt x="849" y="78"/>
                    </a:lnTo>
                    <a:lnTo>
                      <a:pt x="853" y="80"/>
                    </a:lnTo>
                    <a:lnTo>
                      <a:pt x="849" y="88"/>
                    </a:lnTo>
                    <a:close/>
                    <a:moveTo>
                      <a:pt x="849" y="75"/>
                    </a:moveTo>
                    <a:lnTo>
                      <a:pt x="849" y="78"/>
                    </a:lnTo>
                    <a:lnTo>
                      <a:pt x="846" y="80"/>
                    </a:lnTo>
                    <a:lnTo>
                      <a:pt x="849" y="75"/>
                    </a:lnTo>
                    <a:close/>
                    <a:moveTo>
                      <a:pt x="846" y="85"/>
                    </a:moveTo>
                    <a:lnTo>
                      <a:pt x="841" y="83"/>
                    </a:lnTo>
                    <a:lnTo>
                      <a:pt x="844" y="75"/>
                    </a:lnTo>
                    <a:lnTo>
                      <a:pt x="849" y="75"/>
                    </a:lnTo>
                    <a:lnTo>
                      <a:pt x="846" y="85"/>
                    </a:lnTo>
                    <a:close/>
                    <a:moveTo>
                      <a:pt x="841" y="83"/>
                    </a:moveTo>
                    <a:lnTo>
                      <a:pt x="837" y="83"/>
                    </a:lnTo>
                    <a:lnTo>
                      <a:pt x="837" y="80"/>
                    </a:lnTo>
                    <a:lnTo>
                      <a:pt x="841" y="80"/>
                    </a:lnTo>
                    <a:lnTo>
                      <a:pt x="841" y="83"/>
                    </a:lnTo>
                    <a:close/>
                    <a:moveTo>
                      <a:pt x="837" y="80"/>
                    </a:moveTo>
                    <a:lnTo>
                      <a:pt x="837" y="75"/>
                    </a:lnTo>
                    <a:lnTo>
                      <a:pt x="846" y="75"/>
                    </a:lnTo>
                    <a:lnTo>
                      <a:pt x="846" y="80"/>
                    </a:lnTo>
                    <a:lnTo>
                      <a:pt x="837" y="80"/>
                    </a:lnTo>
                    <a:close/>
                    <a:moveTo>
                      <a:pt x="846" y="72"/>
                    </a:moveTo>
                    <a:lnTo>
                      <a:pt x="846" y="75"/>
                    </a:lnTo>
                    <a:lnTo>
                      <a:pt x="841" y="75"/>
                    </a:lnTo>
                    <a:lnTo>
                      <a:pt x="846" y="72"/>
                    </a:lnTo>
                    <a:close/>
                    <a:moveTo>
                      <a:pt x="839" y="80"/>
                    </a:moveTo>
                    <a:lnTo>
                      <a:pt x="837" y="75"/>
                    </a:lnTo>
                    <a:lnTo>
                      <a:pt x="841" y="70"/>
                    </a:lnTo>
                    <a:lnTo>
                      <a:pt x="846" y="72"/>
                    </a:lnTo>
                    <a:lnTo>
                      <a:pt x="839" y="80"/>
                    </a:lnTo>
                    <a:close/>
                    <a:moveTo>
                      <a:pt x="837" y="75"/>
                    </a:moveTo>
                    <a:lnTo>
                      <a:pt x="834" y="75"/>
                    </a:lnTo>
                    <a:lnTo>
                      <a:pt x="834" y="72"/>
                    </a:lnTo>
                    <a:lnTo>
                      <a:pt x="839" y="72"/>
                    </a:lnTo>
                    <a:lnTo>
                      <a:pt x="837" y="75"/>
                    </a:lnTo>
                    <a:close/>
                    <a:moveTo>
                      <a:pt x="834" y="72"/>
                    </a:moveTo>
                    <a:lnTo>
                      <a:pt x="834" y="70"/>
                    </a:lnTo>
                    <a:lnTo>
                      <a:pt x="844" y="70"/>
                    </a:lnTo>
                    <a:lnTo>
                      <a:pt x="844" y="72"/>
                    </a:lnTo>
                    <a:lnTo>
                      <a:pt x="834" y="72"/>
                    </a:lnTo>
                    <a:close/>
                    <a:moveTo>
                      <a:pt x="834" y="70"/>
                    </a:moveTo>
                    <a:lnTo>
                      <a:pt x="834" y="67"/>
                    </a:lnTo>
                    <a:lnTo>
                      <a:pt x="844" y="67"/>
                    </a:lnTo>
                    <a:lnTo>
                      <a:pt x="844" y="70"/>
                    </a:lnTo>
                    <a:lnTo>
                      <a:pt x="834" y="70"/>
                    </a:lnTo>
                    <a:close/>
                    <a:moveTo>
                      <a:pt x="834" y="67"/>
                    </a:moveTo>
                    <a:lnTo>
                      <a:pt x="834" y="62"/>
                    </a:lnTo>
                    <a:lnTo>
                      <a:pt x="844" y="62"/>
                    </a:lnTo>
                    <a:lnTo>
                      <a:pt x="844" y="67"/>
                    </a:lnTo>
                    <a:lnTo>
                      <a:pt x="834" y="67"/>
                    </a:lnTo>
                    <a:close/>
                    <a:moveTo>
                      <a:pt x="834" y="62"/>
                    </a:moveTo>
                    <a:lnTo>
                      <a:pt x="834" y="59"/>
                    </a:lnTo>
                    <a:lnTo>
                      <a:pt x="844" y="59"/>
                    </a:lnTo>
                    <a:lnTo>
                      <a:pt x="844" y="62"/>
                    </a:lnTo>
                    <a:lnTo>
                      <a:pt x="834" y="62"/>
                    </a:lnTo>
                    <a:close/>
                    <a:moveTo>
                      <a:pt x="834" y="59"/>
                    </a:moveTo>
                    <a:lnTo>
                      <a:pt x="834" y="57"/>
                    </a:lnTo>
                    <a:lnTo>
                      <a:pt x="844" y="57"/>
                    </a:lnTo>
                    <a:lnTo>
                      <a:pt x="844" y="59"/>
                    </a:lnTo>
                    <a:lnTo>
                      <a:pt x="834" y="59"/>
                    </a:lnTo>
                    <a:close/>
                    <a:moveTo>
                      <a:pt x="834" y="57"/>
                    </a:moveTo>
                    <a:lnTo>
                      <a:pt x="834" y="52"/>
                    </a:lnTo>
                    <a:lnTo>
                      <a:pt x="844" y="52"/>
                    </a:lnTo>
                    <a:lnTo>
                      <a:pt x="844" y="57"/>
                    </a:lnTo>
                    <a:lnTo>
                      <a:pt x="834" y="57"/>
                    </a:lnTo>
                    <a:close/>
                    <a:moveTo>
                      <a:pt x="834" y="52"/>
                    </a:moveTo>
                    <a:lnTo>
                      <a:pt x="834" y="49"/>
                    </a:lnTo>
                    <a:lnTo>
                      <a:pt x="844" y="49"/>
                    </a:lnTo>
                    <a:lnTo>
                      <a:pt x="844" y="52"/>
                    </a:lnTo>
                    <a:lnTo>
                      <a:pt x="834" y="52"/>
                    </a:lnTo>
                    <a:close/>
                    <a:moveTo>
                      <a:pt x="834" y="49"/>
                    </a:moveTo>
                    <a:lnTo>
                      <a:pt x="834" y="47"/>
                    </a:lnTo>
                    <a:lnTo>
                      <a:pt x="844" y="47"/>
                    </a:lnTo>
                    <a:lnTo>
                      <a:pt x="844" y="49"/>
                    </a:lnTo>
                    <a:lnTo>
                      <a:pt x="834" y="49"/>
                    </a:lnTo>
                    <a:close/>
                    <a:moveTo>
                      <a:pt x="834" y="47"/>
                    </a:moveTo>
                    <a:lnTo>
                      <a:pt x="834" y="44"/>
                    </a:lnTo>
                    <a:lnTo>
                      <a:pt x="844" y="44"/>
                    </a:lnTo>
                    <a:lnTo>
                      <a:pt x="844" y="47"/>
                    </a:lnTo>
                    <a:lnTo>
                      <a:pt x="834" y="47"/>
                    </a:lnTo>
                    <a:close/>
                    <a:moveTo>
                      <a:pt x="834" y="44"/>
                    </a:moveTo>
                    <a:lnTo>
                      <a:pt x="834" y="39"/>
                    </a:lnTo>
                    <a:lnTo>
                      <a:pt x="844" y="39"/>
                    </a:lnTo>
                    <a:lnTo>
                      <a:pt x="844" y="44"/>
                    </a:lnTo>
                    <a:lnTo>
                      <a:pt x="834" y="44"/>
                    </a:lnTo>
                    <a:close/>
                    <a:moveTo>
                      <a:pt x="834" y="39"/>
                    </a:moveTo>
                    <a:lnTo>
                      <a:pt x="834" y="39"/>
                    </a:lnTo>
                    <a:lnTo>
                      <a:pt x="844" y="39"/>
                    </a:lnTo>
                    <a:lnTo>
                      <a:pt x="834" y="39"/>
                    </a:lnTo>
                    <a:close/>
                    <a:moveTo>
                      <a:pt x="834" y="39"/>
                    </a:moveTo>
                    <a:lnTo>
                      <a:pt x="834" y="34"/>
                    </a:lnTo>
                    <a:lnTo>
                      <a:pt x="839" y="34"/>
                    </a:lnTo>
                    <a:lnTo>
                      <a:pt x="839" y="39"/>
                    </a:lnTo>
                    <a:lnTo>
                      <a:pt x="834" y="39"/>
                    </a:lnTo>
                    <a:close/>
                    <a:moveTo>
                      <a:pt x="839" y="34"/>
                    </a:moveTo>
                    <a:lnTo>
                      <a:pt x="841" y="34"/>
                    </a:lnTo>
                    <a:lnTo>
                      <a:pt x="841" y="44"/>
                    </a:lnTo>
                    <a:lnTo>
                      <a:pt x="839" y="44"/>
                    </a:lnTo>
                    <a:lnTo>
                      <a:pt x="839" y="34"/>
                    </a:lnTo>
                    <a:close/>
                    <a:moveTo>
                      <a:pt x="846" y="39"/>
                    </a:moveTo>
                    <a:lnTo>
                      <a:pt x="846" y="44"/>
                    </a:lnTo>
                    <a:lnTo>
                      <a:pt x="841" y="44"/>
                    </a:lnTo>
                    <a:lnTo>
                      <a:pt x="841" y="39"/>
                    </a:lnTo>
                    <a:lnTo>
                      <a:pt x="846" y="39"/>
                    </a:lnTo>
                    <a:close/>
                    <a:moveTo>
                      <a:pt x="837" y="39"/>
                    </a:moveTo>
                    <a:lnTo>
                      <a:pt x="837" y="36"/>
                    </a:lnTo>
                    <a:lnTo>
                      <a:pt x="846" y="36"/>
                    </a:lnTo>
                    <a:lnTo>
                      <a:pt x="846" y="39"/>
                    </a:lnTo>
                    <a:lnTo>
                      <a:pt x="837" y="39"/>
                    </a:lnTo>
                    <a:close/>
                    <a:moveTo>
                      <a:pt x="837" y="36"/>
                    </a:moveTo>
                    <a:lnTo>
                      <a:pt x="837" y="31"/>
                    </a:lnTo>
                    <a:lnTo>
                      <a:pt x="846" y="31"/>
                    </a:lnTo>
                    <a:lnTo>
                      <a:pt x="846" y="36"/>
                    </a:lnTo>
                    <a:lnTo>
                      <a:pt x="837" y="36"/>
                    </a:lnTo>
                    <a:close/>
                    <a:moveTo>
                      <a:pt x="837" y="31"/>
                    </a:moveTo>
                    <a:lnTo>
                      <a:pt x="837" y="28"/>
                    </a:lnTo>
                    <a:lnTo>
                      <a:pt x="839" y="28"/>
                    </a:lnTo>
                    <a:lnTo>
                      <a:pt x="841" y="31"/>
                    </a:lnTo>
                    <a:lnTo>
                      <a:pt x="837" y="31"/>
                    </a:lnTo>
                    <a:close/>
                    <a:moveTo>
                      <a:pt x="839" y="28"/>
                    </a:moveTo>
                    <a:lnTo>
                      <a:pt x="844" y="23"/>
                    </a:lnTo>
                    <a:lnTo>
                      <a:pt x="849" y="34"/>
                    </a:lnTo>
                    <a:lnTo>
                      <a:pt x="844" y="36"/>
                    </a:lnTo>
                    <a:lnTo>
                      <a:pt x="839" y="28"/>
                    </a:lnTo>
                    <a:close/>
                    <a:moveTo>
                      <a:pt x="849" y="34"/>
                    </a:moveTo>
                    <a:lnTo>
                      <a:pt x="849" y="34"/>
                    </a:lnTo>
                    <a:lnTo>
                      <a:pt x="846" y="28"/>
                    </a:lnTo>
                    <a:lnTo>
                      <a:pt x="849" y="34"/>
                    </a:lnTo>
                    <a:close/>
                    <a:moveTo>
                      <a:pt x="844" y="23"/>
                    </a:moveTo>
                    <a:lnTo>
                      <a:pt x="849" y="21"/>
                    </a:lnTo>
                    <a:lnTo>
                      <a:pt x="853" y="28"/>
                    </a:lnTo>
                    <a:lnTo>
                      <a:pt x="849" y="34"/>
                    </a:lnTo>
                    <a:lnTo>
                      <a:pt x="844" y="23"/>
                    </a:lnTo>
                    <a:close/>
                    <a:moveTo>
                      <a:pt x="849" y="21"/>
                    </a:moveTo>
                    <a:lnTo>
                      <a:pt x="849" y="21"/>
                    </a:lnTo>
                    <a:lnTo>
                      <a:pt x="851" y="26"/>
                    </a:lnTo>
                    <a:lnTo>
                      <a:pt x="849" y="21"/>
                    </a:lnTo>
                    <a:close/>
                    <a:moveTo>
                      <a:pt x="849" y="21"/>
                    </a:moveTo>
                    <a:lnTo>
                      <a:pt x="853" y="18"/>
                    </a:lnTo>
                    <a:lnTo>
                      <a:pt x="858" y="26"/>
                    </a:lnTo>
                    <a:lnTo>
                      <a:pt x="853" y="28"/>
                    </a:lnTo>
                    <a:lnTo>
                      <a:pt x="849" y="21"/>
                    </a:lnTo>
                    <a:close/>
                    <a:moveTo>
                      <a:pt x="861" y="21"/>
                    </a:moveTo>
                    <a:lnTo>
                      <a:pt x="861" y="23"/>
                    </a:lnTo>
                    <a:lnTo>
                      <a:pt x="858" y="26"/>
                    </a:lnTo>
                    <a:lnTo>
                      <a:pt x="856" y="21"/>
                    </a:lnTo>
                    <a:lnTo>
                      <a:pt x="861" y="21"/>
                    </a:lnTo>
                    <a:close/>
                    <a:moveTo>
                      <a:pt x="851" y="21"/>
                    </a:moveTo>
                    <a:lnTo>
                      <a:pt x="851" y="18"/>
                    </a:lnTo>
                    <a:lnTo>
                      <a:pt x="861" y="18"/>
                    </a:lnTo>
                    <a:lnTo>
                      <a:pt x="861" y="21"/>
                    </a:lnTo>
                    <a:lnTo>
                      <a:pt x="851" y="21"/>
                    </a:lnTo>
                    <a:close/>
                    <a:moveTo>
                      <a:pt x="851" y="18"/>
                    </a:moveTo>
                    <a:lnTo>
                      <a:pt x="851" y="13"/>
                    </a:lnTo>
                    <a:lnTo>
                      <a:pt x="856" y="13"/>
                    </a:lnTo>
                    <a:lnTo>
                      <a:pt x="856" y="18"/>
                    </a:lnTo>
                    <a:lnTo>
                      <a:pt x="851" y="18"/>
                    </a:lnTo>
                    <a:close/>
                    <a:moveTo>
                      <a:pt x="856" y="13"/>
                    </a:moveTo>
                    <a:lnTo>
                      <a:pt x="861" y="13"/>
                    </a:lnTo>
                    <a:lnTo>
                      <a:pt x="861" y="23"/>
                    </a:lnTo>
                    <a:lnTo>
                      <a:pt x="856" y="23"/>
                    </a:lnTo>
                    <a:lnTo>
                      <a:pt x="856" y="13"/>
                    </a:lnTo>
                    <a:close/>
                    <a:moveTo>
                      <a:pt x="865" y="18"/>
                    </a:moveTo>
                    <a:lnTo>
                      <a:pt x="865" y="23"/>
                    </a:lnTo>
                    <a:lnTo>
                      <a:pt x="861" y="23"/>
                    </a:lnTo>
                    <a:lnTo>
                      <a:pt x="861" y="18"/>
                    </a:lnTo>
                    <a:lnTo>
                      <a:pt x="865" y="18"/>
                    </a:lnTo>
                    <a:close/>
                    <a:moveTo>
                      <a:pt x="856" y="18"/>
                    </a:moveTo>
                    <a:lnTo>
                      <a:pt x="856" y="15"/>
                    </a:lnTo>
                    <a:lnTo>
                      <a:pt x="865" y="15"/>
                    </a:lnTo>
                    <a:lnTo>
                      <a:pt x="865" y="18"/>
                    </a:lnTo>
                    <a:lnTo>
                      <a:pt x="856" y="18"/>
                    </a:lnTo>
                    <a:close/>
                    <a:moveTo>
                      <a:pt x="856" y="15"/>
                    </a:moveTo>
                    <a:lnTo>
                      <a:pt x="856" y="10"/>
                    </a:lnTo>
                    <a:lnTo>
                      <a:pt x="861" y="10"/>
                    </a:lnTo>
                    <a:lnTo>
                      <a:pt x="861" y="15"/>
                    </a:lnTo>
                    <a:lnTo>
                      <a:pt x="856" y="15"/>
                    </a:lnTo>
                    <a:close/>
                    <a:moveTo>
                      <a:pt x="861" y="10"/>
                    </a:moveTo>
                    <a:lnTo>
                      <a:pt x="865" y="10"/>
                    </a:lnTo>
                    <a:lnTo>
                      <a:pt x="865" y="21"/>
                    </a:lnTo>
                    <a:lnTo>
                      <a:pt x="861" y="21"/>
                    </a:lnTo>
                    <a:lnTo>
                      <a:pt x="861" y="10"/>
                    </a:lnTo>
                    <a:close/>
                    <a:moveTo>
                      <a:pt x="865" y="10"/>
                    </a:moveTo>
                    <a:lnTo>
                      <a:pt x="870" y="10"/>
                    </a:lnTo>
                    <a:lnTo>
                      <a:pt x="870" y="21"/>
                    </a:lnTo>
                    <a:lnTo>
                      <a:pt x="865" y="21"/>
                    </a:lnTo>
                    <a:lnTo>
                      <a:pt x="865" y="10"/>
                    </a:lnTo>
                    <a:close/>
                    <a:moveTo>
                      <a:pt x="872" y="18"/>
                    </a:moveTo>
                    <a:lnTo>
                      <a:pt x="870" y="21"/>
                    </a:lnTo>
                    <a:lnTo>
                      <a:pt x="870" y="15"/>
                    </a:lnTo>
                    <a:lnTo>
                      <a:pt x="872" y="18"/>
                    </a:lnTo>
                    <a:close/>
                    <a:moveTo>
                      <a:pt x="868" y="10"/>
                    </a:moveTo>
                    <a:lnTo>
                      <a:pt x="872" y="8"/>
                    </a:lnTo>
                    <a:lnTo>
                      <a:pt x="877" y="15"/>
                    </a:lnTo>
                    <a:lnTo>
                      <a:pt x="872" y="18"/>
                    </a:lnTo>
                    <a:lnTo>
                      <a:pt x="868" y="10"/>
                    </a:lnTo>
                    <a:close/>
                    <a:moveTo>
                      <a:pt x="872" y="8"/>
                    </a:moveTo>
                    <a:lnTo>
                      <a:pt x="872" y="8"/>
                    </a:lnTo>
                    <a:lnTo>
                      <a:pt x="875" y="8"/>
                    </a:lnTo>
                    <a:lnTo>
                      <a:pt x="875" y="13"/>
                    </a:lnTo>
                    <a:lnTo>
                      <a:pt x="872" y="8"/>
                    </a:lnTo>
                    <a:close/>
                    <a:moveTo>
                      <a:pt x="875" y="8"/>
                    </a:moveTo>
                    <a:lnTo>
                      <a:pt x="877" y="8"/>
                    </a:lnTo>
                    <a:lnTo>
                      <a:pt x="877" y="18"/>
                    </a:lnTo>
                    <a:lnTo>
                      <a:pt x="875" y="18"/>
                    </a:lnTo>
                    <a:lnTo>
                      <a:pt x="875" y="8"/>
                    </a:lnTo>
                    <a:close/>
                    <a:moveTo>
                      <a:pt x="880" y="15"/>
                    </a:moveTo>
                    <a:lnTo>
                      <a:pt x="877" y="18"/>
                    </a:lnTo>
                    <a:lnTo>
                      <a:pt x="877" y="13"/>
                    </a:lnTo>
                    <a:lnTo>
                      <a:pt x="880" y="15"/>
                    </a:lnTo>
                    <a:close/>
                    <a:moveTo>
                      <a:pt x="875" y="8"/>
                    </a:moveTo>
                    <a:lnTo>
                      <a:pt x="880" y="5"/>
                    </a:lnTo>
                    <a:lnTo>
                      <a:pt x="884" y="13"/>
                    </a:lnTo>
                    <a:lnTo>
                      <a:pt x="880" y="15"/>
                    </a:lnTo>
                    <a:lnTo>
                      <a:pt x="875" y="8"/>
                    </a:lnTo>
                    <a:close/>
                    <a:moveTo>
                      <a:pt x="880" y="5"/>
                    </a:moveTo>
                    <a:lnTo>
                      <a:pt x="880" y="2"/>
                    </a:lnTo>
                    <a:lnTo>
                      <a:pt x="882" y="2"/>
                    </a:lnTo>
                    <a:lnTo>
                      <a:pt x="882" y="8"/>
                    </a:lnTo>
                    <a:lnTo>
                      <a:pt x="880" y="5"/>
                    </a:lnTo>
                    <a:close/>
                    <a:moveTo>
                      <a:pt x="882" y="2"/>
                    </a:moveTo>
                    <a:lnTo>
                      <a:pt x="887" y="2"/>
                    </a:lnTo>
                    <a:lnTo>
                      <a:pt x="887" y="13"/>
                    </a:lnTo>
                    <a:lnTo>
                      <a:pt x="882" y="13"/>
                    </a:lnTo>
                    <a:lnTo>
                      <a:pt x="882" y="2"/>
                    </a:lnTo>
                    <a:close/>
                    <a:moveTo>
                      <a:pt x="887" y="2"/>
                    </a:moveTo>
                    <a:lnTo>
                      <a:pt x="892" y="2"/>
                    </a:lnTo>
                    <a:lnTo>
                      <a:pt x="892" y="13"/>
                    </a:lnTo>
                    <a:lnTo>
                      <a:pt x="887" y="13"/>
                    </a:lnTo>
                    <a:lnTo>
                      <a:pt x="887" y="2"/>
                    </a:lnTo>
                    <a:close/>
                    <a:moveTo>
                      <a:pt x="892" y="2"/>
                    </a:moveTo>
                    <a:lnTo>
                      <a:pt x="894" y="2"/>
                    </a:lnTo>
                    <a:lnTo>
                      <a:pt x="894" y="13"/>
                    </a:lnTo>
                    <a:lnTo>
                      <a:pt x="892" y="13"/>
                    </a:lnTo>
                    <a:lnTo>
                      <a:pt x="892" y="2"/>
                    </a:lnTo>
                    <a:close/>
                    <a:moveTo>
                      <a:pt x="899" y="13"/>
                    </a:moveTo>
                    <a:lnTo>
                      <a:pt x="896" y="13"/>
                    </a:lnTo>
                    <a:lnTo>
                      <a:pt x="894" y="13"/>
                    </a:lnTo>
                    <a:lnTo>
                      <a:pt x="894" y="8"/>
                    </a:lnTo>
                    <a:lnTo>
                      <a:pt x="899" y="13"/>
                    </a:lnTo>
                    <a:close/>
                    <a:moveTo>
                      <a:pt x="892" y="5"/>
                    </a:moveTo>
                    <a:lnTo>
                      <a:pt x="896" y="2"/>
                    </a:lnTo>
                    <a:lnTo>
                      <a:pt x="901" y="10"/>
                    </a:lnTo>
                    <a:lnTo>
                      <a:pt x="899" y="13"/>
                    </a:lnTo>
                    <a:lnTo>
                      <a:pt x="892" y="5"/>
                    </a:lnTo>
                    <a:close/>
                    <a:moveTo>
                      <a:pt x="896" y="2"/>
                    </a:moveTo>
                    <a:lnTo>
                      <a:pt x="899" y="0"/>
                    </a:lnTo>
                    <a:lnTo>
                      <a:pt x="899" y="5"/>
                    </a:lnTo>
                    <a:lnTo>
                      <a:pt x="896" y="2"/>
                    </a:lnTo>
                    <a:close/>
                    <a:moveTo>
                      <a:pt x="899" y="0"/>
                    </a:moveTo>
                    <a:lnTo>
                      <a:pt x="904" y="0"/>
                    </a:lnTo>
                    <a:lnTo>
                      <a:pt x="904" y="10"/>
                    </a:lnTo>
                    <a:lnTo>
                      <a:pt x="899" y="10"/>
                    </a:lnTo>
                    <a:lnTo>
                      <a:pt x="899" y="0"/>
                    </a:lnTo>
                    <a:close/>
                    <a:moveTo>
                      <a:pt x="904" y="0"/>
                    </a:moveTo>
                    <a:lnTo>
                      <a:pt x="908" y="0"/>
                    </a:lnTo>
                    <a:lnTo>
                      <a:pt x="908" y="10"/>
                    </a:lnTo>
                    <a:lnTo>
                      <a:pt x="904" y="10"/>
                    </a:lnTo>
                    <a:lnTo>
                      <a:pt x="904" y="0"/>
                    </a:lnTo>
                    <a:close/>
                    <a:moveTo>
                      <a:pt x="908" y="0"/>
                    </a:moveTo>
                    <a:lnTo>
                      <a:pt x="911" y="0"/>
                    </a:lnTo>
                    <a:lnTo>
                      <a:pt x="911" y="10"/>
                    </a:lnTo>
                    <a:lnTo>
                      <a:pt x="908" y="10"/>
                    </a:lnTo>
                    <a:lnTo>
                      <a:pt x="908" y="0"/>
                    </a:lnTo>
                    <a:close/>
                    <a:moveTo>
                      <a:pt x="911" y="0"/>
                    </a:moveTo>
                    <a:lnTo>
                      <a:pt x="920" y="0"/>
                    </a:lnTo>
                    <a:lnTo>
                      <a:pt x="920" y="10"/>
                    </a:lnTo>
                    <a:lnTo>
                      <a:pt x="911" y="10"/>
                    </a:lnTo>
                    <a:lnTo>
                      <a:pt x="911" y="0"/>
                    </a:lnTo>
                    <a:close/>
                    <a:moveTo>
                      <a:pt x="920" y="0"/>
                    </a:moveTo>
                    <a:lnTo>
                      <a:pt x="925" y="0"/>
                    </a:lnTo>
                    <a:lnTo>
                      <a:pt x="925" y="10"/>
                    </a:lnTo>
                    <a:lnTo>
                      <a:pt x="920" y="10"/>
                    </a:lnTo>
                    <a:lnTo>
                      <a:pt x="920" y="0"/>
                    </a:lnTo>
                    <a:close/>
                    <a:moveTo>
                      <a:pt x="925" y="0"/>
                    </a:moveTo>
                    <a:lnTo>
                      <a:pt x="1604" y="0"/>
                    </a:lnTo>
                    <a:lnTo>
                      <a:pt x="1604" y="10"/>
                    </a:lnTo>
                    <a:lnTo>
                      <a:pt x="925" y="10"/>
                    </a:lnTo>
                    <a:lnTo>
                      <a:pt x="925" y="0"/>
                    </a:lnTo>
                    <a:close/>
                    <a:moveTo>
                      <a:pt x="1604" y="0"/>
                    </a:moveTo>
                    <a:lnTo>
                      <a:pt x="1613" y="0"/>
                    </a:lnTo>
                    <a:lnTo>
                      <a:pt x="1613" y="10"/>
                    </a:lnTo>
                    <a:lnTo>
                      <a:pt x="1604" y="10"/>
                    </a:lnTo>
                    <a:lnTo>
                      <a:pt x="1604" y="0"/>
                    </a:lnTo>
                    <a:close/>
                    <a:moveTo>
                      <a:pt x="1613" y="0"/>
                    </a:moveTo>
                    <a:lnTo>
                      <a:pt x="1625" y="0"/>
                    </a:lnTo>
                    <a:lnTo>
                      <a:pt x="1625" y="10"/>
                    </a:lnTo>
                    <a:lnTo>
                      <a:pt x="1613" y="10"/>
                    </a:lnTo>
                    <a:lnTo>
                      <a:pt x="1613" y="0"/>
                    </a:lnTo>
                    <a:close/>
                    <a:moveTo>
                      <a:pt x="1625" y="0"/>
                    </a:moveTo>
                    <a:lnTo>
                      <a:pt x="1635" y="0"/>
                    </a:lnTo>
                    <a:lnTo>
                      <a:pt x="1635" y="10"/>
                    </a:lnTo>
                    <a:lnTo>
                      <a:pt x="1625" y="10"/>
                    </a:lnTo>
                    <a:lnTo>
                      <a:pt x="1625" y="0"/>
                    </a:lnTo>
                    <a:close/>
                    <a:moveTo>
                      <a:pt x="1635" y="0"/>
                    </a:moveTo>
                    <a:lnTo>
                      <a:pt x="1637" y="0"/>
                    </a:lnTo>
                    <a:lnTo>
                      <a:pt x="1635" y="5"/>
                    </a:lnTo>
                    <a:lnTo>
                      <a:pt x="1635" y="0"/>
                    </a:lnTo>
                    <a:close/>
                    <a:moveTo>
                      <a:pt x="1637" y="0"/>
                    </a:moveTo>
                    <a:lnTo>
                      <a:pt x="1644" y="5"/>
                    </a:lnTo>
                    <a:lnTo>
                      <a:pt x="1642" y="13"/>
                    </a:lnTo>
                    <a:lnTo>
                      <a:pt x="1635" y="10"/>
                    </a:lnTo>
                    <a:lnTo>
                      <a:pt x="1637" y="0"/>
                    </a:lnTo>
                    <a:close/>
                    <a:moveTo>
                      <a:pt x="1642" y="13"/>
                    </a:moveTo>
                    <a:lnTo>
                      <a:pt x="1642" y="13"/>
                    </a:lnTo>
                    <a:lnTo>
                      <a:pt x="1642" y="8"/>
                    </a:lnTo>
                    <a:lnTo>
                      <a:pt x="1642" y="13"/>
                    </a:lnTo>
                    <a:close/>
                    <a:moveTo>
                      <a:pt x="1642" y="2"/>
                    </a:moveTo>
                    <a:lnTo>
                      <a:pt x="1652" y="2"/>
                    </a:lnTo>
                    <a:lnTo>
                      <a:pt x="1652" y="13"/>
                    </a:lnTo>
                    <a:lnTo>
                      <a:pt x="1642" y="13"/>
                    </a:lnTo>
                    <a:lnTo>
                      <a:pt x="1642" y="2"/>
                    </a:lnTo>
                    <a:close/>
                    <a:moveTo>
                      <a:pt x="1652" y="2"/>
                    </a:moveTo>
                    <a:lnTo>
                      <a:pt x="1654" y="2"/>
                    </a:lnTo>
                    <a:lnTo>
                      <a:pt x="1654" y="5"/>
                    </a:lnTo>
                    <a:lnTo>
                      <a:pt x="1652" y="8"/>
                    </a:lnTo>
                    <a:lnTo>
                      <a:pt x="1652" y="2"/>
                    </a:lnTo>
                    <a:close/>
                    <a:moveTo>
                      <a:pt x="1654" y="5"/>
                    </a:moveTo>
                    <a:lnTo>
                      <a:pt x="1664" y="8"/>
                    </a:lnTo>
                    <a:lnTo>
                      <a:pt x="1659" y="15"/>
                    </a:lnTo>
                    <a:lnTo>
                      <a:pt x="1652" y="13"/>
                    </a:lnTo>
                    <a:lnTo>
                      <a:pt x="1654" y="5"/>
                    </a:lnTo>
                    <a:close/>
                    <a:moveTo>
                      <a:pt x="1661" y="18"/>
                    </a:moveTo>
                    <a:lnTo>
                      <a:pt x="1661" y="18"/>
                    </a:lnTo>
                    <a:lnTo>
                      <a:pt x="1659" y="15"/>
                    </a:lnTo>
                    <a:lnTo>
                      <a:pt x="1661" y="13"/>
                    </a:lnTo>
                    <a:lnTo>
                      <a:pt x="1661" y="18"/>
                    </a:lnTo>
                    <a:close/>
                    <a:moveTo>
                      <a:pt x="1661" y="8"/>
                    </a:moveTo>
                    <a:lnTo>
                      <a:pt x="1671" y="8"/>
                    </a:lnTo>
                    <a:lnTo>
                      <a:pt x="1671" y="18"/>
                    </a:lnTo>
                    <a:lnTo>
                      <a:pt x="1661" y="18"/>
                    </a:lnTo>
                    <a:lnTo>
                      <a:pt x="1661" y="8"/>
                    </a:lnTo>
                    <a:close/>
                    <a:moveTo>
                      <a:pt x="1671" y="8"/>
                    </a:moveTo>
                    <a:lnTo>
                      <a:pt x="1671" y="8"/>
                    </a:lnTo>
                    <a:lnTo>
                      <a:pt x="1673" y="8"/>
                    </a:lnTo>
                    <a:lnTo>
                      <a:pt x="1671" y="13"/>
                    </a:lnTo>
                    <a:lnTo>
                      <a:pt x="1671" y="8"/>
                    </a:lnTo>
                    <a:close/>
                    <a:moveTo>
                      <a:pt x="1673" y="8"/>
                    </a:moveTo>
                    <a:lnTo>
                      <a:pt x="1680" y="10"/>
                    </a:lnTo>
                    <a:lnTo>
                      <a:pt x="1676" y="21"/>
                    </a:lnTo>
                    <a:lnTo>
                      <a:pt x="1668" y="15"/>
                    </a:lnTo>
                    <a:lnTo>
                      <a:pt x="1673" y="8"/>
                    </a:lnTo>
                    <a:close/>
                    <a:moveTo>
                      <a:pt x="1678" y="21"/>
                    </a:moveTo>
                    <a:lnTo>
                      <a:pt x="1678" y="21"/>
                    </a:lnTo>
                    <a:lnTo>
                      <a:pt x="1676" y="21"/>
                    </a:lnTo>
                    <a:lnTo>
                      <a:pt x="1678" y="15"/>
                    </a:lnTo>
                    <a:lnTo>
                      <a:pt x="1678" y="21"/>
                    </a:lnTo>
                    <a:close/>
                    <a:moveTo>
                      <a:pt x="1678" y="10"/>
                    </a:moveTo>
                    <a:lnTo>
                      <a:pt x="1683" y="10"/>
                    </a:lnTo>
                    <a:lnTo>
                      <a:pt x="1683" y="21"/>
                    </a:lnTo>
                    <a:lnTo>
                      <a:pt x="1678" y="21"/>
                    </a:lnTo>
                    <a:lnTo>
                      <a:pt x="1678" y="10"/>
                    </a:lnTo>
                    <a:close/>
                    <a:moveTo>
                      <a:pt x="1683" y="10"/>
                    </a:moveTo>
                    <a:lnTo>
                      <a:pt x="1683" y="10"/>
                    </a:lnTo>
                    <a:lnTo>
                      <a:pt x="1683" y="15"/>
                    </a:lnTo>
                    <a:lnTo>
                      <a:pt x="1683" y="10"/>
                    </a:lnTo>
                    <a:close/>
                    <a:moveTo>
                      <a:pt x="1683" y="10"/>
                    </a:moveTo>
                    <a:lnTo>
                      <a:pt x="1692" y="13"/>
                    </a:lnTo>
                    <a:lnTo>
                      <a:pt x="1690" y="23"/>
                    </a:lnTo>
                    <a:lnTo>
                      <a:pt x="1680" y="21"/>
                    </a:lnTo>
                    <a:lnTo>
                      <a:pt x="1683" y="10"/>
                    </a:lnTo>
                    <a:close/>
                    <a:moveTo>
                      <a:pt x="1692" y="13"/>
                    </a:moveTo>
                    <a:lnTo>
                      <a:pt x="1702" y="18"/>
                    </a:lnTo>
                    <a:lnTo>
                      <a:pt x="1699" y="26"/>
                    </a:lnTo>
                    <a:lnTo>
                      <a:pt x="1690" y="23"/>
                    </a:lnTo>
                    <a:lnTo>
                      <a:pt x="1692" y="13"/>
                    </a:lnTo>
                    <a:close/>
                    <a:moveTo>
                      <a:pt x="1702" y="18"/>
                    </a:moveTo>
                    <a:lnTo>
                      <a:pt x="1702" y="18"/>
                    </a:lnTo>
                    <a:lnTo>
                      <a:pt x="1704" y="18"/>
                    </a:lnTo>
                    <a:lnTo>
                      <a:pt x="1699" y="21"/>
                    </a:lnTo>
                    <a:lnTo>
                      <a:pt x="1702" y="18"/>
                    </a:lnTo>
                    <a:close/>
                    <a:moveTo>
                      <a:pt x="1704" y="18"/>
                    </a:moveTo>
                    <a:lnTo>
                      <a:pt x="1707" y="21"/>
                    </a:lnTo>
                    <a:lnTo>
                      <a:pt x="1702" y="28"/>
                    </a:lnTo>
                    <a:lnTo>
                      <a:pt x="1697" y="26"/>
                    </a:lnTo>
                    <a:lnTo>
                      <a:pt x="1704" y="18"/>
                    </a:lnTo>
                    <a:close/>
                    <a:moveTo>
                      <a:pt x="1704" y="28"/>
                    </a:moveTo>
                    <a:lnTo>
                      <a:pt x="1702" y="28"/>
                    </a:lnTo>
                    <a:lnTo>
                      <a:pt x="1704" y="26"/>
                    </a:lnTo>
                    <a:lnTo>
                      <a:pt x="1704" y="28"/>
                    </a:lnTo>
                    <a:close/>
                    <a:moveTo>
                      <a:pt x="1707" y="21"/>
                    </a:moveTo>
                    <a:lnTo>
                      <a:pt x="1714" y="23"/>
                    </a:lnTo>
                    <a:lnTo>
                      <a:pt x="1711" y="34"/>
                    </a:lnTo>
                    <a:lnTo>
                      <a:pt x="1704" y="28"/>
                    </a:lnTo>
                    <a:lnTo>
                      <a:pt x="1707" y="21"/>
                    </a:lnTo>
                    <a:close/>
                    <a:moveTo>
                      <a:pt x="1714" y="23"/>
                    </a:moveTo>
                    <a:lnTo>
                      <a:pt x="1714" y="23"/>
                    </a:lnTo>
                    <a:lnTo>
                      <a:pt x="1716" y="23"/>
                    </a:lnTo>
                    <a:lnTo>
                      <a:pt x="1714" y="28"/>
                    </a:lnTo>
                    <a:lnTo>
                      <a:pt x="1714" y="23"/>
                    </a:lnTo>
                    <a:close/>
                    <a:moveTo>
                      <a:pt x="1716" y="23"/>
                    </a:moveTo>
                    <a:lnTo>
                      <a:pt x="1719" y="28"/>
                    </a:lnTo>
                    <a:lnTo>
                      <a:pt x="1714" y="36"/>
                    </a:lnTo>
                    <a:lnTo>
                      <a:pt x="1709" y="34"/>
                    </a:lnTo>
                    <a:lnTo>
                      <a:pt x="1716" y="23"/>
                    </a:lnTo>
                    <a:close/>
                    <a:moveTo>
                      <a:pt x="1719" y="28"/>
                    </a:moveTo>
                    <a:lnTo>
                      <a:pt x="1719" y="28"/>
                    </a:lnTo>
                    <a:lnTo>
                      <a:pt x="1716" y="31"/>
                    </a:lnTo>
                    <a:lnTo>
                      <a:pt x="1719" y="28"/>
                    </a:lnTo>
                    <a:close/>
                    <a:moveTo>
                      <a:pt x="1719" y="28"/>
                    </a:moveTo>
                    <a:lnTo>
                      <a:pt x="1723" y="31"/>
                    </a:lnTo>
                    <a:lnTo>
                      <a:pt x="1719" y="39"/>
                    </a:lnTo>
                    <a:lnTo>
                      <a:pt x="1714" y="36"/>
                    </a:lnTo>
                    <a:lnTo>
                      <a:pt x="1719" y="28"/>
                    </a:lnTo>
                    <a:close/>
                    <a:moveTo>
                      <a:pt x="1719" y="39"/>
                    </a:moveTo>
                    <a:lnTo>
                      <a:pt x="1719" y="39"/>
                    </a:lnTo>
                    <a:lnTo>
                      <a:pt x="1721" y="36"/>
                    </a:lnTo>
                    <a:lnTo>
                      <a:pt x="1719" y="39"/>
                    </a:lnTo>
                    <a:close/>
                    <a:moveTo>
                      <a:pt x="1723" y="31"/>
                    </a:moveTo>
                    <a:lnTo>
                      <a:pt x="1733" y="36"/>
                    </a:lnTo>
                    <a:lnTo>
                      <a:pt x="1728" y="44"/>
                    </a:lnTo>
                    <a:lnTo>
                      <a:pt x="1719" y="39"/>
                    </a:lnTo>
                    <a:lnTo>
                      <a:pt x="1723" y="31"/>
                    </a:lnTo>
                    <a:close/>
                    <a:moveTo>
                      <a:pt x="1733" y="36"/>
                    </a:moveTo>
                    <a:lnTo>
                      <a:pt x="1733" y="36"/>
                    </a:lnTo>
                    <a:lnTo>
                      <a:pt x="1730" y="39"/>
                    </a:lnTo>
                    <a:lnTo>
                      <a:pt x="1733" y="36"/>
                    </a:lnTo>
                    <a:close/>
                    <a:moveTo>
                      <a:pt x="1733" y="36"/>
                    </a:moveTo>
                    <a:lnTo>
                      <a:pt x="1738" y="39"/>
                    </a:lnTo>
                    <a:lnTo>
                      <a:pt x="1733" y="47"/>
                    </a:lnTo>
                    <a:lnTo>
                      <a:pt x="1728" y="44"/>
                    </a:lnTo>
                    <a:lnTo>
                      <a:pt x="1733" y="36"/>
                    </a:lnTo>
                    <a:close/>
                    <a:moveTo>
                      <a:pt x="1738" y="39"/>
                    </a:moveTo>
                    <a:lnTo>
                      <a:pt x="1738" y="39"/>
                    </a:lnTo>
                    <a:lnTo>
                      <a:pt x="1740" y="41"/>
                    </a:lnTo>
                    <a:lnTo>
                      <a:pt x="1735" y="44"/>
                    </a:lnTo>
                    <a:lnTo>
                      <a:pt x="1738" y="39"/>
                    </a:lnTo>
                    <a:close/>
                    <a:moveTo>
                      <a:pt x="1740" y="41"/>
                    </a:moveTo>
                    <a:lnTo>
                      <a:pt x="1742" y="47"/>
                    </a:lnTo>
                    <a:lnTo>
                      <a:pt x="1735" y="52"/>
                    </a:lnTo>
                    <a:lnTo>
                      <a:pt x="1733" y="47"/>
                    </a:lnTo>
                    <a:lnTo>
                      <a:pt x="1740" y="41"/>
                    </a:lnTo>
                    <a:close/>
                    <a:moveTo>
                      <a:pt x="1738" y="54"/>
                    </a:moveTo>
                    <a:lnTo>
                      <a:pt x="1738" y="52"/>
                    </a:lnTo>
                    <a:lnTo>
                      <a:pt x="1735" y="52"/>
                    </a:lnTo>
                    <a:lnTo>
                      <a:pt x="1740" y="49"/>
                    </a:lnTo>
                    <a:lnTo>
                      <a:pt x="1738" y="54"/>
                    </a:lnTo>
                    <a:close/>
                    <a:moveTo>
                      <a:pt x="1742" y="47"/>
                    </a:moveTo>
                    <a:lnTo>
                      <a:pt x="1747" y="49"/>
                    </a:lnTo>
                    <a:lnTo>
                      <a:pt x="1740" y="57"/>
                    </a:lnTo>
                    <a:lnTo>
                      <a:pt x="1738" y="54"/>
                    </a:lnTo>
                    <a:lnTo>
                      <a:pt x="1742" y="47"/>
                    </a:lnTo>
                    <a:close/>
                    <a:moveTo>
                      <a:pt x="1747" y="49"/>
                    </a:moveTo>
                    <a:lnTo>
                      <a:pt x="1747" y="49"/>
                    </a:lnTo>
                    <a:lnTo>
                      <a:pt x="1742" y="52"/>
                    </a:lnTo>
                    <a:lnTo>
                      <a:pt x="1747" y="49"/>
                    </a:lnTo>
                    <a:close/>
                    <a:moveTo>
                      <a:pt x="1747" y="49"/>
                    </a:moveTo>
                    <a:lnTo>
                      <a:pt x="1752" y="57"/>
                    </a:lnTo>
                    <a:lnTo>
                      <a:pt x="1745" y="62"/>
                    </a:lnTo>
                    <a:lnTo>
                      <a:pt x="1740" y="57"/>
                    </a:lnTo>
                    <a:lnTo>
                      <a:pt x="1747" y="49"/>
                    </a:lnTo>
                    <a:close/>
                    <a:moveTo>
                      <a:pt x="1745" y="65"/>
                    </a:moveTo>
                    <a:lnTo>
                      <a:pt x="1745" y="62"/>
                    </a:lnTo>
                    <a:lnTo>
                      <a:pt x="1747" y="59"/>
                    </a:lnTo>
                    <a:lnTo>
                      <a:pt x="1745" y="65"/>
                    </a:lnTo>
                    <a:close/>
                    <a:moveTo>
                      <a:pt x="1750" y="54"/>
                    </a:moveTo>
                    <a:lnTo>
                      <a:pt x="1754" y="59"/>
                    </a:lnTo>
                    <a:lnTo>
                      <a:pt x="1750" y="67"/>
                    </a:lnTo>
                    <a:lnTo>
                      <a:pt x="1745" y="65"/>
                    </a:lnTo>
                    <a:lnTo>
                      <a:pt x="1750" y="54"/>
                    </a:lnTo>
                    <a:close/>
                    <a:moveTo>
                      <a:pt x="1754" y="59"/>
                    </a:moveTo>
                    <a:lnTo>
                      <a:pt x="1757" y="59"/>
                    </a:lnTo>
                    <a:lnTo>
                      <a:pt x="1757" y="62"/>
                    </a:lnTo>
                    <a:lnTo>
                      <a:pt x="1752" y="62"/>
                    </a:lnTo>
                    <a:lnTo>
                      <a:pt x="1754" y="59"/>
                    </a:lnTo>
                    <a:close/>
                    <a:moveTo>
                      <a:pt x="1757" y="62"/>
                    </a:moveTo>
                    <a:lnTo>
                      <a:pt x="1757" y="70"/>
                    </a:lnTo>
                    <a:lnTo>
                      <a:pt x="1747" y="70"/>
                    </a:lnTo>
                    <a:lnTo>
                      <a:pt x="1747" y="62"/>
                    </a:lnTo>
                    <a:lnTo>
                      <a:pt x="1757" y="62"/>
                    </a:lnTo>
                    <a:close/>
                    <a:moveTo>
                      <a:pt x="1747" y="72"/>
                    </a:moveTo>
                    <a:lnTo>
                      <a:pt x="1747" y="70"/>
                    </a:lnTo>
                    <a:lnTo>
                      <a:pt x="1752" y="70"/>
                    </a:lnTo>
                    <a:lnTo>
                      <a:pt x="1747" y="72"/>
                    </a:lnTo>
                    <a:close/>
                    <a:moveTo>
                      <a:pt x="1757" y="67"/>
                    </a:moveTo>
                    <a:lnTo>
                      <a:pt x="1759" y="72"/>
                    </a:lnTo>
                    <a:lnTo>
                      <a:pt x="1752" y="78"/>
                    </a:lnTo>
                    <a:lnTo>
                      <a:pt x="1747" y="72"/>
                    </a:lnTo>
                    <a:lnTo>
                      <a:pt x="1757" y="67"/>
                    </a:lnTo>
                    <a:close/>
                    <a:moveTo>
                      <a:pt x="1754" y="80"/>
                    </a:moveTo>
                    <a:lnTo>
                      <a:pt x="1752" y="80"/>
                    </a:lnTo>
                    <a:lnTo>
                      <a:pt x="1752" y="78"/>
                    </a:lnTo>
                    <a:lnTo>
                      <a:pt x="1757" y="75"/>
                    </a:lnTo>
                    <a:lnTo>
                      <a:pt x="1754" y="80"/>
                    </a:lnTo>
                    <a:close/>
                    <a:moveTo>
                      <a:pt x="1759" y="72"/>
                    </a:moveTo>
                    <a:lnTo>
                      <a:pt x="1764" y="78"/>
                    </a:lnTo>
                    <a:lnTo>
                      <a:pt x="1757" y="85"/>
                    </a:lnTo>
                    <a:lnTo>
                      <a:pt x="1754" y="80"/>
                    </a:lnTo>
                    <a:lnTo>
                      <a:pt x="1759" y="72"/>
                    </a:lnTo>
                    <a:close/>
                    <a:moveTo>
                      <a:pt x="1764" y="78"/>
                    </a:moveTo>
                    <a:lnTo>
                      <a:pt x="1766" y="78"/>
                    </a:lnTo>
                    <a:lnTo>
                      <a:pt x="1766" y="80"/>
                    </a:lnTo>
                    <a:lnTo>
                      <a:pt x="1762" y="80"/>
                    </a:lnTo>
                    <a:lnTo>
                      <a:pt x="1764" y="78"/>
                    </a:lnTo>
                    <a:close/>
                    <a:moveTo>
                      <a:pt x="1766" y="80"/>
                    </a:moveTo>
                    <a:lnTo>
                      <a:pt x="1766" y="88"/>
                    </a:lnTo>
                    <a:lnTo>
                      <a:pt x="1757" y="88"/>
                    </a:lnTo>
                    <a:lnTo>
                      <a:pt x="1757" y="80"/>
                    </a:lnTo>
                    <a:lnTo>
                      <a:pt x="1766" y="80"/>
                    </a:lnTo>
                    <a:close/>
                    <a:moveTo>
                      <a:pt x="1757" y="91"/>
                    </a:moveTo>
                    <a:lnTo>
                      <a:pt x="1757" y="88"/>
                    </a:lnTo>
                    <a:lnTo>
                      <a:pt x="1762" y="88"/>
                    </a:lnTo>
                    <a:lnTo>
                      <a:pt x="1757" y="91"/>
                    </a:lnTo>
                    <a:close/>
                    <a:moveTo>
                      <a:pt x="1764" y="85"/>
                    </a:moveTo>
                    <a:lnTo>
                      <a:pt x="1769" y="91"/>
                    </a:lnTo>
                    <a:lnTo>
                      <a:pt x="1762" y="96"/>
                    </a:lnTo>
                    <a:lnTo>
                      <a:pt x="1757" y="91"/>
                    </a:lnTo>
                    <a:lnTo>
                      <a:pt x="1764" y="85"/>
                    </a:lnTo>
                    <a:close/>
                    <a:moveTo>
                      <a:pt x="1769" y="91"/>
                    </a:moveTo>
                    <a:lnTo>
                      <a:pt x="1771" y="93"/>
                    </a:lnTo>
                    <a:lnTo>
                      <a:pt x="1766" y="93"/>
                    </a:lnTo>
                    <a:lnTo>
                      <a:pt x="1769" y="91"/>
                    </a:lnTo>
                    <a:close/>
                    <a:moveTo>
                      <a:pt x="1771" y="93"/>
                    </a:moveTo>
                    <a:lnTo>
                      <a:pt x="1771" y="101"/>
                    </a:lnTo>
                    <a:lnTo>
                      <a:pt x="1762" y="101"/>
                    </a:lnTo>
                    <a:lnTo>
                      <a:pt x="1762" y="93"/>
                    </a:lnTo>
                    <a:lnTo>
                      <a:pt x="1771" y="93"/>
                    </a:lnTo>
                    <a:close/>
                    <a:moveTo>
                      <a:pt x="1771" y="101"/>
                    </a:moveTo>
                    <a:lnTo>
                      <a:pt x="1771" y="111"/>
                    </a:lnTo>
                    <a:lnTo>
                      <a:pt x="1762" y="111"/>
                    </a:lnTo>
                    <a:lnTo>
                      <a:pt x="1762" y="101"/>
                    </a:lnTo>
                    <a:lnTo>
                      <a:pt x="1771" y="101"/>
                    </a:lnTo>
                    <a:close/>
                    <a:moveTo>
                      <a:pt x="1762" y="114"/>
                    </a:moveTo>
                    <a:lnTo>
                      <a:pt x="1762" y="111"/>
                    </a:lnTo>
                    <a:lnTo>
                      <a:pt x="1766" y="111"/>
                    </a:lnTo>
                    <a:lnTo>
                      <a:pt x="1762" y="114"/>
                    </a:lnTo>
                    <a:close/>
                    <a:moveTo>
                      <a:pt x="1769" y="106"/>
                    </a:moveTo>
                    <a:lnTo>
                      <a:pt x="1774" y="114"/>
                    </a:lnTo>
                    <a:lnTo>
                      <a:pt x="1766" y="119"/>
                    </a:lnTo>
                    <a:lnTo>
                      <a:pt x="1762" y="114"/>
                    </a:lnTo>
                    <a:lnTo>
                      <a:pt x="1769" y="106"/>
                    </a:lnTo>
                    <a:close/>
                    <a:moveTo>
                      <a:pt x="1774" y="114"/>
                    </a:moveTo>
                    <a:lnTo>
                      <a:pt x="1776" y="116"/>
                    </a:lnTo>
                    <a:lnTo>
                      <a:pt x="1771" y="116"/>
                    </a:lnTo>
                    <a:lnTo>
                      <a:pt x="1774" y="114"/>
                    </a:lnTo>
                    <a:close/>
                    <a:moveTo>
                      <a:pt x="1776" y="116"/>
                    </a:moveTo>
                    <a:lnTo>
                      <a:pt x="1776" y="122"/>
                    </a:lnTo>
                    <a:lnTo>
                      <a:pt x="1766" y="122"/>
                    </a:lnTo>
                    <a:lnTo>
                      <a:pt x="1766" y="116"/>
                    </a:lnTo>
                    <a:lnTo>
                      <a:pt x="1776" y="116"/>
                    </a:lnTo>
                    <a:close/>
                    <a:moveTo>
                      <a:pt x="1776" y="122"/>
                    </a:moveTo>
                    <a:lnTo>
                      <a:pt x="1776" y="132"/>
                    </a:lnTo>
                    <a:lnTo>
                      <a:pt x="1766" y="132"/>
                    </a:lnTo>
                    <a:lnTo>
                      <a:pt x="1766" y="122"/>
                    </a:lnTo>
                    <a:lnTo>
                      <a:pt x="1776" y="122"/>
                    </a:lnTo>
                    <a:close/>
                    <a:moveTo>
                      <a:pt x="1776" y="132"/>
                    </a:moveTo>
                    <a:lnTo>
                      <a:pt x="1776" y="142"/>
                    </a:lnTo>
                    <a:lnTo>
                      <a:pt x="1766" y="142"/>
                    </a:lnTo>
                    <a:lnTo>
                      <a:pt x="1766" y="132"/>
                    </a:lnTo>
                    <a:lnTo>
                      <a:pt x="1776" y="132"/>
                    </a:lnTo>
                    <a:close/>
                    <a:moveTo>
                      <a:pt x="1776" y="142"/>
                    </a:moveTo>
                    <a:lnTo>
                      <a:pt x="1776" y="389"/>
                    </a:lnTo>
                    <a:lnTo>
                      <a:pt x="1766" y="389"/>
                    </a:lnTo>
                    <a:lnTo>
                      <a:pt x="1766" y="142"/>
                    </a:lnTo>
                    <a:lnTo>
                      <a:pt x="1776" y="142"/>
                    </a:lnTo>
                    <a:close/>
                    <a:moveTo>
                      <a:pt x="1776" y="389"/>
                    </a:moveTo>
                    <a:lnTo>
                      <a:pt x="1776" y="396"/>
                    </a:lnTo>
                    <a:lnTo>
                      <a:pt x="1766" y="396"/>
                    </a:lnTo>
                    <a:lnTo>
                      <a:pt x="1766" y="389"/>
                    </a:lnTo>
                    <a:lnTo>
                      <a:pt x="1776" y="389"/>
                    </a:lnTo>
                    <a:close/>
                    <a:moveTo>
                      <a:pt x="1776" y="396"/>
                    </a:moveTo>
                    <a:lnTo>
                      <a:pt x="1776" y="402"/>
                    </a:lnTo>
                    <a:lnTo>
                      <a:pt x="1766" y="402"/>
                    </a:lnTo>
                    <a:lnTo>
                      <a:pt x="1766" y="396"/>
                    </a:lnTo>
                    <a:lnTo>
                      <a:pt x="1776" y="396"/>
                    </a:lnTo>
                    <a:close/>
                    <a:moveTo>
                      <a:pt x="1776" y="402"/>
                    </a:moveTo>
                    <a:lnTo>
                      <a:pt x="1776" y="412"/>
                    </a:lnTo>
                    <a:lnTo>
                      <a:pt x="1766" y="412"/>
                    </a:lnTo>
                    <a:lnTo>
                      <a:pt x="1766" y="402"/>
                    </a:lnTo>
                    <a:lnTo>
                      <a:pt x="1776" y="402"/>
                    </a:lnTo>
                    <a:close/>
                    <a:moveTo>
                      <a:pt x="1776" y="412"/>
                    </a:moveTo>
                    <a:lnTo>
                      <a:pt x="1776" y="415"/>
                    </a:lnTo>
                    <a:lnTo>
                      <a:pt x="1774" y="415"/>
                    </a:lnTo>
                    <a:lnTo>
                      <a:pt x="1771" y="412"/>
                    </a:lnTo>
                    <a:lnTo>
                      <a:pt x="1776" y="412"/>
                    </a:lnTo>
                    <a:close/>
                    <a:moveTo>
                      <a:pt x="1774" y="415"/>
                    </a:moveTo>
                    <a:lnTo>
                      <a:pt x="1769" y="422"/>
                    </a:lnTo>
                    <a:lnTo>
                      <a:pt x="1762" y="417"/>
                    </a:lnTo>
                    <a:lnTo>
                      <a:pt x="1766" y="409"/>
                    </a:lnTo>
                    <a:lnTo>
                      <a:pt x="1774" y="415"/>
                    </a:lnTo>
                    <a:close/>
                    <a:moveTo>
                      <a:pt x="1762" y="420"/>
                    </a:moveTo>
                    <a:lnTo>
                      <a:pt x="1762" y="417"/>
                    </a:lnTo>
                    <a:lnTo>
                      <a:pt x="1766" y="420"/>
                    </a:lnTo>
                    <a:lnTo>
                      <a:pt x="1762" y="420"/>
                    </a:lnTo>
                    <a:close/>
                    <a:moveTo>
                      <a:pt x="1771" y="420"/>
                    </a:moveTo>
                    <a:lnTo>
                      <a:pt x="1771" y="425"/>
                    </a:lnTo>
                    <a:lnTo>
                      <a:pt x="1762" y="425"/>
                    </a:lnTo>
                    <a:lnTo>
                      <a:pt x="1762" y="420"/>
                    </a:lnTo>
                    <a:lnTo>
                      <a:pt x="1771" y="420"/>
                    </a:lnTo>
                    <a:close/>
                    <a:moveTo>
                      <a:pt x="1771" y="425"/>
                    </a:moveTo>
                    <a:lnTo>
                      <a:pt x="1771" y="435"/>
                    </a:lnTo>
                    <a:lnTo>
                      <a:pt x="1762" y="435"/>
                    </a:lnTo>
                    <a:lnTo>
                      <a:pt x="1762" y="425"/>
                    </a:lnTo>
                    <a:lnTo>
                      <a:pt x="1771" y="425"/>
                    </a:lnTo>
                    <a:close/>
                    <a:moveTo>
                      <a:pt x="1771" y="435"/>
                    </a:moveTo>
                    <a:lnTo>
                      <a:pt x="1771" y="438"/>
                    </a:lnTo>
                    <a:lnTo>
                      <a:pt x="1769" y="438"/>
                    </a:lnTo>
                    <a:lnTo>
                      <a:pt x="1766" y="435"/>
                    </a:lnTo>
                    <a:lnTo>
                      <a:pt x="1771" y="435"/>
                    </a:lnTo>
                    <a:close/>
                    <a:moveTo>
                      <a:pt x="1769" y="438"/>
                    </a:moveTo>
                    <a:lnTo>
                      <a:pt x="1764" y="443"/>
                    </a:lnTo>
                    <a:lnTo>
                      <a:pt x="1757" y="438"/>
                    </a:lnTo>
                    <a:lnTo>
                      <a:pt x="1762" y="433"/>
                    </a:lnTo>
                    <a:lnTo>
                      <a:pt x="1769" y="438"/>
                    </a:lnTo>
                    <a:close/>
                    <a:moveTo>
                      <a:pt x="1757" y="441"/>
                    </a:moveTo>
                    <a:lnTo>
                      <a:pt x="1757" y="438"/>
                    </a:lnTo>
                    <a:lnTo>
                      <a:pt x="1762" y="441"/>
                    </a:lnTo>
                    <a:lnTo>
                      <a:pt x="1757" y="441"/>
                    </a:lnTo>
                    <a:close/>
                    <a:moveTo>
                      <a:pt x="1766" y="441"/>
                    </a:moveTo>
                    <a:lnTo>
                      <a:pt x="1766" y="446"/>
                    </a:lnTo>
                    <a:lnTo>
                      <a:pt x="1757" y="446"/>
                    </a:lnTo>
                    <a:lnTo>
                      <a:pt x="1757" y="441"/>
                    </a:lnTo>
                    <a:lnTo>
                      <a:pt x="1766" y="441"/>
                    </a:lnTo>
                    <a:close/>
                    <a:moveTo>
                      <a:pt x="1766" y="446"/>
                    </a:moveTo>
                    <a:lnTo>
                      <a:pt x="1766" y="448"/>
                    </a:lnTo>
                    <a:lnTo>
                      <a:pt x="1764" y="451"/>
                    </a:lnTo>
                    <a:lnTo>
                      <a:pt x="1762" y="446"/>
                    </a:lnTo>
                    <a:lnTo>
                      <a:pt x="1766" y="446"/>
                    </a:lnTo>
                    <a:close/>
                    <a:moveTo>
                      <a:pt x="1764" y="451"/>
                    </a:moveTo>
                    <a:lnTo>
                      <a:pt x="1759" y="456"/>
                    </a:lnTo>
                    <a:lnTo>
                      <a:pt x="1752" y="451"/>
                    </a:lnTo>
                    <a:lnTo>
                      <a:pt x="1757" y="443"/>
                    </a:lnTo>
                    <a:lnTo>
                      <a:pt x="1764" y="451"/>
                    </a:lnTo>
                    <a:close/>
                    <a:moveTo>
                      <a:pt x="1759" y="456"/>
                    </a:moveTo>
                    <a:lnTo>
                      <a:pt x="1757" y="464"/>
                    </a:lnTo>
                    <a:lnTo>
                      <a:pt x="1747" y="456"/>
                    </a:lnTo>
                    <a:lnTo>
                      <a:pt x="1752" y="451"/>
                    </a:lnTo>
                    <a:lnTo>
                      <a:pt x="1759" y="456"/>
                    </a:lnTo>
                    <a:close/>
                    <a:moveTo>
                      <a:pt x="1747" y="461"/>
                    </a:moveTo>
                    <a:lnTo>
                      <a:pt x="1747" y="459"/>
                    </a:lnTo>
                    <a:lnTo>
                      <a:pt x="1747" y="456"/>
                    </a:lnTo>
                    <a:lnTo>
                      <a:pt x="1752" y="461"/>
                    </a:lnTo>
                    <a:lnTo>
                      <a:pt x="1747" y="461"/>
                    </a:lnTo>
                    <a:close/>
                    <a:moveTo>
                      <a:pt x="1757" y="461"/>
                    </a:moveTo>
                    <a:lnTo>
                      <a:pt x="1757" y="464"/>
                    </a:lnTo>
                    <a:lnTo>
                      <a:pt x="1747" y="464"/>
                    </a:lnTo>
                    <a:lnTo>
                      <a:pt x="1747" y="461"/>
                    </a:lnTo>
                    <a:lnTo>
                      <a:pt x="1757" y="461"/>
                    </a:lnTo>
                    <a:close/>
                    <a:moveTo>
                      <a:pt x="1757" y="464"/>
                    </a:moveTo>
                    <a:lnTo>
                      <a:pt x="1757" y="464"/>
                    </a:lnTo>
                    <a:lnTo>
                      <a:pt x="1757" y="466"/>
                    </a:lnTo>
                    <a:lnTo>
                      <a:pt x="1752" y="464"/>
                    </a:lnTo>
                    <a:lnTo>
                      <a:pt x="1757" y="464"/>
                    </a:lnTo>
                    <a:close/>
                    <a:moveTo>
                      <a:pt x="1757" y="466"/>
                    </a:moveTo>
                    <a:lnTo>
                      <a:pt x="1752" y="472"/>
                    </a:lnTo>
                    <a:lnTo>
                      <a:pt x="1745" y="466"/>
                    </a:lnTo>
                    <a:lnTo>
                      <a:pt x="1747" y="461"/>
                    </a:lnTo>
                    <a:lnTo>
                      <a:pt x="1757" y="466"/>
                    </a:lnTo>
                    <a:close/>
                    <a:moveTo>
                      <a:pt x="1752" y="472"/>
                    </a:moveTo>
                    <a:lnTo>
                      <a:pt x="1747" y="479"/>
                    </a:lnTo>
                    <a:lnTo>
                      <a:pt x="1740" y="474"/>
                    </a:lnTo>
                    <a:lnTo>
                      <a:pt x="1745" y="466"/>
                    </a:lnTo>
                    <a:lnTo>
                      <a:pt x="1752" y="472"/>
                    </a:lnTo>
                    <a:close/>
                    <a:moveTo>
                      <a:pt x="1747" y="479"/>
                    </a:moveTo>
                    <a:lnTo>
                      <a:pt x="1745" y="479"/>
                    </a:lnTo>
                    <a:lnTo>
                      <a:pt x="1745" y="482"/>
                    </a:lnTo>
                    <a:lnTo>
                      <a:pt x="1742" y="477"/>
                    </a:lnTo>
                    <a:lnTo>
                      <a:pt x="1747" y="479"/>
                    </a:lnTo>
                    <a:close/>
                    <a:moveTo>
                      <a:pt x="1745" y="482"/>
                    </a:moveTo>
                    <a:lnTo>
                      <a:pt x="1742" y="482"/>
                    </a:lnTo>
                    <a:lnTo>
                      <a:pt x="1738" y="474"/>
                    </a:lnTo>
                    <a:lnTo>
                      <a:pt x="1740" y="472"/>
                    </a:lnTo>
                    <a:lnTo>
                      <a:pt x="1745" y="482"/>
                    </a:lnTo>
                    <a:close/>
                    <a:moveTo>
                      <a:pt x="1735" y="474"/>
                    </a:moveTo>
                    <a:lnTo>
                      <a:pt x="1738" y="474"/>
                    </a:lnTo>
                    <a:lnTo>
                      <a:pt x="1740" y="477"/>
                    </a:lnTo>
                    <a:lnTo>
                      <a:pt x="1735" y="474"/>
                    </a:lnTo>
                    <a:close/>
                    <a:moveTo>
                      <a:pt x="1742" y="482"/>
                    </a:moveTo>
                    <a:lnTo>
                      <a:pt x="1740" y="487"/>
                    </a:lnTo>
                    <a:lnTo>
                      <a:pt x="1733" y="482"/>
                    </a:lnTo>
                    <a:lnTo>
                      <a:pt x="1735" y="474"/>
                    </a:lnTo>
                    <a:lnTo>
                      <a:pt x="1742" y="482"/>
                    </a:lnTo>
                    <a:close/>
                    <a:moveTo>
                      <a:pt x="1740" y="487"/>
                    </a:moveTo>
                    <a:lnTo>
                      <a:pt x="1738" y="487"/>
                    </a:lnTo>
                    <a:lnTo>
                      <a:pt x="1738" y="490"/>
                    </a:lnTo>
                    <a:lnTo>
                      <a:pt x="1735" y="485"/>
                    </a:lnTo>
                    <a:lnTo>
                      <a:pt x="1740" y="487"/>
                    </a:lnTo>
                    <a:close/>
                    <a:moveTo>
                      <a:pt x="1738" y="490"/>
                    </a:moveTo>
                    <a:lnTo>
                      <a:pt x="1733" y="492"/>
                    </a:lnTo>
                    <a:lnTo>
                      <a:pt x="1728" y="485"/>
                    </a:lnTo>
                    <a:lnTo>
                      <a:pt x="1733" y="479"/>
                    </a:lnTo>
                    <a:lnTo>
                      <a:pt x="1738" y="490"/>
                    </a:lnTo>
                    <a:close/>
                    <a:moveTo>
                      <a:pt x="1733" y="492"/>
                    </a:moveTo>
                    <a:lnTo>
                      <a:pt x="1733" y="492"/>
                    </a:lnTo>
                    <a:lnTo>
                      <a:pt x="1730" y="487"/>
                    </a:lnTo>
                    <a:lnTo>
                      <a:pt x="1733" y="492"/>
                    </a:lnTo>
                    <a:close/>
                    <a:moveTo>
                      <a:pt x="1733" y="492"/>
                    </a:moveTo>
                    <a:lnTo>
                      <a:pt x="1723" y="495"/>
                    </a:lnTo>
                    <a:lnTo>
                      <a:pt x="1721" y="487"/>
                    </a:lnTo>
                    <a:lnTo>
                      <a:pt x="1730" y="482"/>
                    </a:lnTo>
                    <a:lnTo>
                      <a:pt x="1733" y="492"/>
                    </a:lnTo>
                    <a:close/>
                    <a:moveTo>
                      <a:pt x="1719" y="487"/>
                    </a:moveTo>
                    <a:lnTo>
                      <a:pt x="1719" y="487"/>
                    </a:lnTo>
                    <a:lnTo>
                      <a:pt x="1721" y="487"/>
                    </a:lnTo>
                    <a:lnTo>
                      <a:pt x="1721" y="492"/>
                    </a:lnTo>
                    <a:lnTo>
                      <a:pt x="1719" y="487"/>
                    </a:lnTo>
                    <a:close/>
                    <a:moveTo>
                      <a:pt x="1723" y="495"/>
                    </a:moveTo>
                    <a:lnTo>
                      <a:pt x="1719" y="498"/>
                    </a:lnTo>
                    <a:lnTo>
                      <a:pt x="1714" y="490"/>
                    </a:lnTo>
                    <a:lnTo>
                      <a:pt x="1719" y="487"/>
                    </a:lnTo>
                    <a:lnTo>
                      <a:pt x="1723" y="495"/>
                    </a:lnTo>
                    <a:close/>
                    <a:moveTo>
                      <a:pt x="1714" y="492"/>
                    </a:moveTo>
                    <a:lnTo>
                      <a:pt x="1714" y="490"/>
                    </a:lnTo>
                    <a:lnTo>
                      <a:pt x="1716" y="495"/>
                    </a:lnTo>
                    <a:lnTo>
                      <a:pt x="1714" y="492"/>
                    </a:lnTo>
                    <a:close/>
                    <a:moveTo>
                      <a:pt x="1721" y="498"/>
                    </a:moveTo>
                    <a:lnTo>
                      <a:pt x="1716" y="505"/>
                    </a:lnTo>
                    <a:lnTo>
                      <a:pt x="1709" y="498"/>
                    </a:lnTo>
                    <a:lnTo>
                      <a:pt x="1714" y="492"/>
                    </a:lnTo>
                    <a:lnTo>
                      <a:pt x="1721" y="498"/>
                    </a:lnTo>
                    <a:close/>
                    <a:moveTo>
                      <a:pt x="1716" y="505"/>
                    </a:moveTo>
                    <a:lnTo>
                      <a:pt x="1716" y="505"/>
                    </a:lnTo>
                    <a:lnTo>
                      <a:pt x="1714" y="505"/>
                    </a:lnTo>
                    <a:lnTo>
                      <a:pt x="1714" y="500"/>
                    </a:lnTo>
                    <a:lnTo>
                      <a:pt x="1716" y="505"/>
                    </a:lnTo>
                    <a:close/>
                    <a:moveTo>
                      <a:pt x="1714" y="505"/>
                    </a:moveTo>
                    <a:lnTo>
                      <a:pt x="1707" y="508"/>
                    </a:lnTo>
                    <a:lnTo>
                      <a:pt x="1704" y="500"/>
                    </a:lnTo>
                    <a:lnTo>
                      <a:pt x="1711" y="498"/>
                    </a:lnTo>
                    <a:lnTo>
                      <a:pt x="1714" y="505"/>
                    </a:lnTo>
                    <a:close/>
                    <a:moveTo>
                      <a:pt x="1702" y="500"/>
                    </a:moveTo>
                    <a:lnTo>
                      <a:pt x="1702" y="500"/>
                    </a:lnTo>
                    <a:lnTo>
                      <a:pt x="1704" y="500"/>
                    </a:lnTo>
                    <a:lnTo>
                      <a:pt x="1704" y="505"/>
                    </a:lnTo>
                    <a:lnTo>
                      <a:pt x="1702" y="500"/>
                    </a:lnTo>
                    <a:close/>
                    <a:moveTo>
                      <a:pt x="1707" y="508"/>
                    </a:moveTo>
                    <a:lnTo>
                      <a:pt x="1704" y="510"/>
                    </a:lnTo>
                    <a:lnTo>
                      <a:pt x="1697" y="503"/>
                    </a:lnTo>
                    <a:lnTo>
                      <a:pt x="1702" y="500"/>
                    </a:lnTo>
                    <a:lnTo>
                      <a:pt x="1707" y="508"/>
                    </a:lnTo>
                    <a:close/>
                    <a:moveTo>
                      <a:pt x="1704" y="510"/>
                    </a:moveTo>
                    <a:lnTo>
                      <a:pt x="1702" y="513"/>
                    </a:lnTo>
                    <a:lnTo>
                      <a:pt x="1699" y="513"/>
                    </a:lnTo>
                    <a:lnTo>
                      <a:pt x="1699" y="508"/>
                    </a:lnTo>
                    <a:lnTo>
                      <a:pt x="1704" y="510"/>
                    </a:lnTo>
                    <a:close/>
                    <a:moveTo>
                      <a:pt x="1699" y="513"/>
                    </a:moveTo>
                    <a:lnTo>
                      <a:pt x="1692" y="513"/>
                    </a:lnTo>
                    <a:lnTo>
                      <a:pt x="1692" y="503"/>
                    </a:lnTo>
                    <a:lnTo>
                      <a:pt x="1699" y="503"/>
                    </a:lnTo>
                    <a:lnTo>
                      <a:pt x="1699" y="513"/>
                    </a:lnTo>
                    <a:close/>
                    <a:moveTo>
                      <a:pt x="1690" y="503"/>
                    </a:moveTo>
                    <a:lnTo>
                      <a:pt x="1690" y="503"/>
                    </a:lnTo>
                    <a:lnTo>
                      <a:pt x="1692" y="503"/>
                    </a:lnTo>
                    <a:lnTo>
                      <a:pt x="1692" y="508"/>
                    </a:lnTo>
                    <a:lnTo>
                      <a:pt x="1690" y="503"/>
                    </a:lnTo>
                    <a:close/>
                    <a:moveTo>
                      <a:pt x="1692" y="513"/>
                    </a:moveTo>
                    <a:lnTo>
                      <a:pt x="1683" y="516"/>
                    </a:lnTo>
                    <a:lnTo>
                      <a:pt x="1680" y="505"/>
                    </a:lnTo>
                    <a:lnTo>
                      <a:pt x="1690" y="503"/>
                    </a:lnTo>
                    <a:lnTo>
                      <a:pt x="1692" y="513"/>
                    </a:lnTo>
                    <a:close/>
                    <a:moveTo>
                      <a:pt x="1680" y="508"/>
                    </a:moveTo>
                    <a:lnTo>
                      <a:pt x="1680" y="505"/>
                    </a:lnTo>
                    <a:lnTo>
                      <a:pt x="1683" y="510"/>
                    </a:lnTo>
                    <a:lnTo>
                      <a:pt x="1680" y="508"/>
                    </a:lnTo>
                    <a:close/>
                    <a:moveTo>
                      <a:pt x="1685" y="516"/>
                    </a:moveTo>
                    <a:lnTo>
                      <a:pt x="1680" y="518"/>
                    </a:lnTo>
                    <a:lnTo>
                      <a:pt x="1676" y="510"/>
                    </a:lnTo>
                    <a:lnTo>
                      <a:pt x="1680" y="508"/>
                    </a:lnTo>
                    <a:lnTo>
                      <a:pt x="1685" y="516"/>
                    </a:lnTo>
                    <a:close/>
                    <a:moveTo>
                      <a:pt x="1680" y="518"/>
                    </a:moveTo>
                    <a:lnTo>
                      <a:pt x="1680" y="518"/>
                    </a:lnTo>
                    <a:lnTo>
                      <a:pt x="1678" y="518"/>
                    </a:lnTo>
                    <a:lnTo>
                      <a:pt x="1678" y="513"/>
                    </a:lnTo>
                    <a:lnTo>
                      <a:pt x="1680" y="518"/>
                    </a:lnTo>
                    <a:close/>
                    <a:moveTo>
                      <a:pt x="1678" y="518"/>
                    </a:moveTo>
                    <a:lnTo>
                      <a:pt x="1671" y="518"/>
                    </a:lnTo>
                    <a:lnTo>
                      <a:pt x="1671" y="510"/>
                    </a:lnTo>
                    <a:lnTo>
                      <a:pt x="1678" y="510"/>
                    </a:lnTo>
                    <a:lnTo>
                      <a:pt x="1678" y="518"/>
                    </a:lnTo>
                    <a:close/>
                    <a:moveTo>
                      <a:pt x="1668" y="510"/>
                    </a:moveTo>
                    <a:lnTo>
                      <a:pt x="1671" y="510"/>
                    </a:lnTo>
                    <a:lnTo>
                      <a:pt x="1671" y="513"/>
                    </a:lnTo>
                    <a:lnTo>
                      <a:pt x="1668" y="510"/>
                    </a:lnTo>
                    <a:close/>
                    <a:moveTo>
                      <a:pt x="1671" y="518"/>
                    </a:moveTo>
                    <a:lnTo>
                      <a:pt x="1661" y="521"/>
                    </a:lnTo>
                    <a:lnTo>
                      <a:pt x="1661" y="510"/>
                    </a:lnTo>
                    <a:lnTo>
                      <a:pt x="1668" y="510"/>
                    </a:lnTo>
                    <a:lnTo>
                      <a:pt x="1671" y="518"/>
                    </a:lnTo>
                    <a:close/>
                    <a:moveTo>
                      <a:pt x="1661" y="521"/>
                    </a:moveTo>
                    <a:lnTo>
                      <a:pt x="1661" y="521"/>
                    </a:lnTo>
                    <a:lnTo>
                      <a:pt x="1661" y="516"/>
                    </a:lnTo>
                    <a:lnTo>
                      <a:pt x="1661" y="521"/>
                    </a:lnTo>
                    <a:close/>
                    <a:moveTo>
                      <a:pt x="1661" y="521"/>
                    </a:moveTo>
                    <a:lnTo>
                      <a:pt x="1652" y="521"/>
                    </a:lnTo>
                    <a:lnTo>
                      <a:pt x="1652" y="510"/>
                    </a:lnTo>
                    <a:lnTo>
                      <a:pt x="1661" y="510"/>
                    </a:lnTo>
                    <a:lnTo>
                      <a:pt x="1661" y="521"/>
                    </a:lnTo>
                    <a:close/>
                    <a:moveTo>
                      <a:pt x="1652" y="510"/>
                    </a:moveTo>
                    <a:lnTo>
                      <a:pt x="1652" y="510"/>
                    </a:lnTo>
                    <a:lnTo>
                      <a:pt x="1652" y="516"/>
                    </a:lnTo>
                    <a:lnTo>
                      <a:pt x="1652" y="510"/>
                    </a:lnTo>
                    <a:close/>
                    <a:moveTo>
                      <a:pt x="1654" y="521"/>
                    </a:moveTo>
                    <a:lnTo>
                      <a:pt x="1644" y="523"/>
                    </a:lnTo>
                    <a:lnTo>
                      <a:pt x="1642" y="516"/>
                    </a:lnTo>
                    <a:lnTo>
                      <a:pt x="1652" y="510"/>
                    </a:lnTo>
                    <a:lnTo>
                      <a:pt x="1654" y="521"/>
                    </a:lnTo>
                    <a:close/>
                    <a:moveTo>
                      <a:pt x="1644" y="523"/>
                    </a:moveTo>
                    <a:lnTo>
                      <a:pt x="1644" y="523"/>
                    </a:lnTo>
                    <a:lnTo>
                      <a:pt x="1642" y="523"/>
                    </a:lnTo>
                    <a:lnTo>
                      <a:pt x="1642" y="518"/>
                    </a:lnTo>
                    <a:lnTo>
                      <a:pt x="1644" y="523"/>
                    </a:lnTo>
                    <a:close/>
                    <a:moveTo>
                      <a:pt x="1642" y="523"/>
                    </a:moveTo>
                    <a:lnTo>
                      <a:pt x="1635" y="523"/>
                    </a:lnTo>
                    <a:lnTo>
                      <a:pt x="1635" y="513"/>
                    </a:lnTo>
                    <a:lnTo>
                      <a:pt x="1642" y="513"/>
                    </a:lnTo>
                    <a:lnTo>
                      <a:pt x="1642" y="523"/>
                    </a:lnTo>
                    <a:close/>
                    <a:moveTo>
                      <a:pt x="1635" y="523"/>
                    </a:moveTo>
                    <a:lnTo>
                      <a:pt x="1625" y="523"/>
                    </a:lnTo>
                    <a:lnTo>
                      <a:pt x="1625" y="513"/>
                    </a:lnTo>
                    <a:lnTo>
                      <a:pt x="1635" y="513"/>
                    </a:lnTo>
                    <a:lnTo>
                      <a:pt x="1635" y="523"/>
                    </a:lnTo>
                    <a:close/>
                    <a:moveTo>
                      <a:pt x="1625" y="523"/>
                    </a:moveTo>
                    <a:lnTo>
                      <a:pt x="1613" y="523"/>
                    </a:lnTo>
                    <a:lnTo>
                      <a:pt x="1613" y="513"/>
                    </a:lnTo>
                    <a:lnTo>
                      <a:pt x="1625" y="513"/>
                    </a:lnTo>
                    <a:lnTo>
                      <a:pt x="1625" y="523"/>
                    </a:lnTo>
                    <a:close/>
                    <a:moveTo>
                      <a:pt x="1611" y="516"/>
                    </a:moveTo>
                    <a:lnTo>
                      <a:pt x="1611" y="513"/>
                    </a:lnTo>
                    <a:lnTo>
                      <a:pt x="1613" y="513"/>
                    </a:lnTo>
                    <a:lnTo>
                      <a:pt x="1613" y="518"/>
                    </a:lnTo>
                    <a:lnTo>
                      <a:pt x="1611" y="516"/>
                    </a:lnTo>
                    <a:close/>
                    <a:moveTo>
                      <a:pt x="1613" y="523"/>
                    </a:moveTo>
                    <a:lnTo>
                      <a:pt x="1606" y="526"/>
                    </a:lnTo>
                    <a:lnTo>
                      <a:pt x="1601" y="518"/>
                    </a:lnTo>
                    <a:lnTo>
                      <a:pt x="1611" y="516"/>
                    </a:lnTo>
                    <a:lnTo>
                      <a:pt x="1613" y="523"/>
                    </a:lnTo>
                    <a:close/>
                    <a:moveTo>
                      <a:pt x="1606" y="526"/>
                    </a:moveTo>
                    <a:lnTo>
                      <a:pt x="1604" y="526"/>
                    </a:lnTo>
                    <a:lnTo>
                      <a:pt x="1604" y="523"/>
                    </a:lnTo>
                    <a:lnTo>
                      <a:pt x="1606" y="526"/>
                    </a:lnTo>
                    <a:close/>
                    <a:moveTo>
                      <a:pt x="1604" y="526"/>
                    </a:moveTo>
                    <a:lnTo>
                      <a:pt x="925" y="526"/>
                    </a:lnTo>
                    <a:lnTo>
                      <a:pt x="925" y="518"/>
                    </a:lnTo>
                    <a:lnTo>
                      <a:pt x="1604" y="518"/>
                    </a:lnTo>
                    <a:lnTo>
                      <a:pt x="1604" y="526"/>
                    </a:lnTo>
                    <a:close/>
                    <a:moveTo>
                      <a:pt x="925" y="526"/>
                    </a:moveTo>
                    <a:lnTo>
                      <a:pt x="925" y="526"/>
                    </a:lnTo>
                    <a:lnTo>
                      <a:pt x="923" y="526"/>
                    </a:lnTo>
                    <a:lnTo>
                      <a:pt x="925" y="523"/>
                    </a:lnTo>
                    <a:lnTo>
                      <a:pt x="925" y="526"/>
                    </a:lnTo>
                    <a:close/>
                  </a:path>
                </a:pathLst>
              </a:custGeom>
              <a:solidFill>
                <a:srgbClr val="24292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784D3A04-E1E2-409E-9D18-EA64DD699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2913"/>
                <a:ext cx="370" cy="210"/>
              </a:xfrm>
              <a:custGeom>
                <a:avLst/>
                <a:gdLst>
                  <a:gd name="T0" fmla="*/ 177 w 370"/>
                  <a:gd name="T1" fmla="*/ 210 h 210"/>
                  <a:gd name="T2" fmla="*/ 160 w 370"/>
                  <a:gd name="T3" fmla="*/ 210 h 210"/>
                  <a:gd name="T4" fmla="*/ 143 w 370"/>
                  <a:gd name="T5" fmla="*/ 207 h 210"/>
                  <a:gd name="T6" fmla="*/ 127 w 370"/>
                  <a:gd name="T7" fmla="*/ 205 h 210"/>
                  <a:gd name="T8" fmla="*/ 107 w 370"/>
                  <a:gd name="T9" fmla="*/ 200 h 210"/>
                  <a:gd name="T10" fmla="*/ 91 w 370"/>
                  <a:gd name="T11" fmla="*/ 194 h 210"/>
                  <a:gd name="T12" fmla="*/ 74 w 370"/>
                  <a:gd name="T13" fmla="*/ 189 h 210"/>
                  <a:gd name="T14" fmla="*/ 57 w 370"/>
                  <a:gd name="T15" fmla="*/ 179 h 210"/>
                  <a:gd name="T16" fmla="*/ 38 w 370"/>
                  <a:gd name="T17" fmla="*/ 166 h 210"/>
                  <a:gd name="T18" fmla="*/ 24 w 370"/>
                  <a:gd name="T19" fmla="*/ 158 h 210"/>
                  <a:gd name="T20" fmla="*/ 17 w 370"/>
                  <a:gd name="T21" fmla="*/ 145 h 210"/>
                  <a:gd name="T22" fmla="*/ 7 w 370"/>
                  <a:gd name="T23" fmla="*/ 135 h 210"/>
                  <a:gd name="T24" fmla="*/ 2 w 370"/>
                  <a:gd name="T25" fmla="*/ 122 h 210"/>
                  <a:gd name="T26" fmla="*/ 0 w 370"/>
                  <a:gd name="T27" fmla="*/ 109 h 210"/>
                  <a:gd name="T28" fmla="*/ 0 w 370"/>
                  <a:gd name="T29" fmla="*/ 96 h 210"/>
                  <a:gd name="T30" fmla="*/ 2 w 370"/>
                  <a:gd name="T31" fmla="*/ 83 h 210"/>
                  <a:gd name="T32" fmla="*/ 7 w 370"/>
                  <a:gd name="T33" fmla="*/ 73 h 210"/>
                  <a:gd name="T34" fmla="*/ 17 w 370"/>
                  <a:gd name="T35" fmla="*/ 62 h 210"/>
                  <a:gd name="T36" fmla="*/ 29 w 370"/>
                  <a:gd name="T37" fmla="*/ 49 h 210"/>
                  <a:gd name="T38" fmla="*/ 43 w 370"/>
                  <a:gd name="T39" fmla="*/ 41 h 210"/>
                  <a:gd name="T40" fmla="*/ 57 w 370"/>
                  <a:gd name="T41" fmla="*/ 31 h 210"/>
                  <a:gd name="T42" fmla="*/ 69 w 370"/>
                  <a:gd name="T43" fmla="*/ 26 h 210"/>
                  <a:gd name="T44" fmla="*/ 86 w 370"/>
                  <a:gd name="T45" fmla="*/ 18 h 210"/>
                  <a:gd name="T46" fmla="*/ 103 w 370"/>
                  <a:gd name="T47" fmla="*/ 10 h 210"/>
                  <a:gd name="T48" fmla="*/ 122 w 370"/>
                  <a:gd name="T49" fmla="*/ 5 h 210"/>
                  <a:gd name="T50" fmla="*/ 138 w 370"/>
                  <a:gd name="T51" fmla="*/ 3 h 210"/>
                  <a:gd name="T52" fmla="*/ 155 w 370"/>
                  <a:gd name="T53" fmla="*/ 0 h 210"/>
                  <a:gd name="T54" fmla="*/ 172 w 370"/>
                  <a:gd name="T55" fmla="*/ 0 h 210"/>
                  <a:gd name="T56" fmla="*/ 191 w 370"/>
                  <a:gd name="T57" fmla="*/ 0 h 210"/>
                  <a:gd name="T58" fmla="*/ 208 w 370"/>
                  <a:gd name="T59" fmla="*/ 0 h 210"/>
                  <a:gd name="T60" fmla="*/ 227 w 370"/>
                  <a:gd name="T61" fmla="*/ 0 h 210"/>
                  <a:gd name="T62" fmla="*/ 244 w 370"/>
                  <a:gd name="T63" fmla="*/ 3 h 210"/>
                  <a:gd name="T64" fmla="*/ 260 w 370"/>
                  <a:gd name="T65" fmla="*/ 5 h 210"/>
                  <a:gd name="T66" fmla="*/ 272 w 370"/>
                  <a:gd name="T67" fmla="*/ 10 h 210"/>
                  <a:gd name="T68" fmla="*/ 291 w 370"/>
                  <a:gd name="T69" fmla="*/ 18 h 210"/>
                  <a:gd name="T70" fmla="*/ 303 w 370"/>
                  <a:gd name="T71" fmla="*/ 26 h 210"/>
                  <a:gd name="T72" fmla="*/ 320 w 370"/>
                  <a:gd name="T73" fmla="*/ 34 h 210"/>
                  <a:gd name="T74" fmla="*/ 334 w 370"/>
                  <a:gd name="T75" fmla="*/ 41 h 210"/>
                  <a:gd name="T76" fmla="*/ 342 w 370"/>
                  <a:gd name="T77" fmla="*/ 52 h 210"/>
                  <a:gd name="T78" fmla="*/ 356 w 370"/>
                  <a:gd name="T79" fmla="*/ 62 h 210"/>
                  <a:gd name="T80" fmla="*/ 361 w 370"/>
                  <a:gd name="T81" fmla="*/ 75 h 210"/>
                  <a:gd name="T82" fmla="*/ 366 w 370"/>
                  <a:gd name="T83" fmla="*/ 88 h 210"/>
                  <a:gd name="T84" fmla="*/ 366 w 370"/>
                  <a:gd name="T85" fmla="*/ 101 h 210"/>
                  <a:gd name="T86" fmla="*/ 366 w 370"/>
                  <a:gd name="T87" fmla="*/ 109 h 210"/>
                  <a:gd name="T88" fmla="*/ 366 w 370"/>
                  <a:gd name="T89" fmla="*/ 122 h 210"/>
                  <a:gd name="T90" fmla="*/ 361 w 370"/>
                  <a:gd name="T91" fmla="*/ 135 h 210"/>
                  <a:gd name="T92" fmla="*/ 351 w 370"/>
                  <a:gd name="T93" fmla="*/ 148 h 210"/>
                  <a:gd name="T94" fmla="*/ 342 w 370"/>
                  <a:gd name="T95" fmla="*/ 158 h 210"/>
                  <a:gd name="T96" fmla="*/ 334 w 370"/>
                  <a:gd name="T97" fmla="*/ 166 h 210"/>
                  <a:gd name="T98" fmla="*/ 318 w 370"/>
                  <a:gd name="T99" fmla="*/ 179 h 210"/>
                  <a:gd name="T100" fmla="*/ 301 w 370"/>
                  <a:gd name="T101" fmla="*/ 189 h 210"/>
                  <a:gd name="T102" fmla="*/ 282 w 370"/>
                  <a:gd name="T103" fmla="*/ 194 h 210"/>
                  <a:gd name="T104" fmla="*/ 265 w 370"/>
                  <a:gd name="T105" fmla="*/ 200 h 210"/>
                  <a:gd name="T106" fmla="*/ 251 w 370"/>
                  <a:gd name="T107" fmla="*/ 205 h 210"/>
                  <a:gd name="T108" fmla="*/ 234 w 370"/>
                  <a:gd name="T109" fmla="*/ 207 h 210"/>
                  <a:gd name="T110" fmla="*/ 217 w 370"/>
                  <a:gd name="T111" fmla="*/ 210 h 210"/>
                  <a:gd name="T112" fmla="*/ 198 w 370"/>
                  <a:gd name="T113" fmla="*/ 210 h 2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0"/>
                  <a:gd name="T172" fmla="*/ 0 h 210"/>
                  <a:gd name="T173" fmla="*/ 370 w 370"/>
                  <a:gd name="T174" fmla="*/ 210 h 2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0" h="210">
                    <a:moveTo>
                      <a:pt x="191" y="210"/>
                    </a:moveTo>
                    <a:lnTo>
                      <a:pt x="186" y="210"/>
                    </a:lnTo>
                    <a:lnTo>
                      <a:pt x="181" y="210"/>
                    </a:lnTo>
                    <a:lnTo>
                      <a:pt x="177" y="210"/>
                    </a:lnTo>
                    <a:lnTo>
                      <a:pt x="172" y="210"/>
                    </a:lnTo>
                    <a:lnTo>
                      <a:pt x="170" y="210"/>
                    </a:lnTo>
                    <a:lnTo>
                      <a:pt x="165" y="210"/>
                    </a:lnTo>
                    <a:lnTo>
                      <a:pt x="160" y="210"/>
                    </a:lnTo>
                    <a:lnTo>
                      <a:pt x="155" y="210"/>
                    </a:lnTo>
                    <a:lnTo>
                      <a:pt x="153" y="207"/>
                    </a:lnTo>
                    <a:lnTo>
                      <a:pt x="148" y="207"/>
                    </a:lnTo>
                    <a:lnTo>
                      <a:pt x="143" y="207"/>
                    </a:lnTo>
                    <a:lnTo>
                      <a:pt x="138" y="207"/>
                    </a:lnTo>
                    <a:lnTo>
                      <a:pt x="134" y="207"/>
                    </a:lnTo>
                    <a:lnTo>
                      <a:pt x="129" y="205"/>
                    </a:lnTo>
                    <a:lnTo>
                      <a:pt x="127" y="205"/>
                    </a:lnTo>
                    <a:lnTo>
                      <a:pt x="122" y="205"/>
                    </a:lnTo>
                    <a:lnTo>
                      <a:pt x="117" y="200"/>
                    </a:lnTo>
                    <a:lnTo>
                      <a:pt x="112" y="200"/>
                    </a:lnTo>
                    <a:lnTo>
                      <a:pt x="107" y="200"/>
                    </a:lnTo>
                    <a:lnTo>
                      <a:pt x="103" y="200"/>
                    </a:lnTo>
                    <a:lnTo>
                      <a:pt x="98" y="200"/>
                    </a:lnTo>
                    <a:lnTo>
                      <a:pt x="93" y="194"/>
                    </a:lnTo>
                    <a:lnTo>
                      <a:pt x="91" y="194"/>
                    </a:lnTo>
                    <a:lnTo>
                      <a:pt x="86" y="192"/>
                    </a:lnTo>
                    <a:lnTo>
                      <a:pt x="81" y="192"/>
                    </a:lnTo>
                    <a:lnTo>
                      <a:pt x="79" y="189"/>
                    </a:lnTo>
                    <a:lnTo>
                      <a:pt x="74" y="189"/>
                    </a:lnTo>
                    <a:lnTo>
                      <a:pt x="69" y="187"/>
                    </a:lnTo>
                    <a:lnTo>
                      <a:pt x="64" y="181"/>
                    </a:lnTo>
                    <a:lnTo>
                      <a:pt x="60" y="179"/>
                    </a:lnTo>
                    <a:lnTo>
                      <a:pt x="57" y="179"/>
                    </a:lnTo>
                    <a:lnTo>
                      <a:pt x="52" y="176"/>
                    </a:lnTo>
                    <a:lnTo>
                      <a:pt x="48" y="174"/>
                    </a:lnTo>
                    <a:lnTo>
                      <a:pt x="43" y="168"/>
                    </a:lnTo>
                    <a:lnTo>
                      <a:pt x="38" y="166"/>
                    </a:lnTo>
                    <a:lnTo>
                      <a:pt x="33" y="166"/>
                    </a:lnTo>
                    <a:lnTo>
                      <a:pt x="33" y="163"/>
                    </a:lnTo>
                    <a:lnTo>
                      <a:pt x="29" y="158"/>
                    </a:lnTo>
                    <a:lnTo>
                      <a:pt x="24" y="158"/>
                    </a:lnTo>
                    <a:lnTo>
                      <a:pt x="21" y="155"/>
                    </a:lnTo>
                    <a:lnTo>
                      <a:pt x="17" y="150"/>
                    </a:lnTo>
                    <a:lnTo>
                      <a:pt x="17" y="148"/>
                    </a:lnTo>
                    <a:lnTo>
                      <a:pt x="17" y="145"/>
                    </a:lnTo>
                    <a:lnTo>
                      <a:pt x="12" y="145"/>
                    </a:lnTo>
                    <a:lnTo>
                      <a:pt x="12" y="140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2" y="132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2" y="88"/>
                    </a:lnTo>
                    <a:lnTo>
                      <a:pt x="2" y="83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12" y="70"/>
                    </a:lnTo>
                    <a:lnTo>
                      <a:pt x="12" y="65"/>
                    </a:lnTo>
                    <a:lnTo>
                      <a:pt x="17" y="65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21" y="57"/>
                    </a:lnTo>
                    <a:lnTo>
                      <a:pt x="24" y="52"/>
                    </a:lnTo>
                    <a:lnTo>
                      <a:pt x="29" y="49"/>
                    </a:lnTo>
                    <a:lnTo>
                      <a:pt x="33" y="47"/>
                    </a:lnTo>
                    <a:lnTo>
                      <a:pt x="33" y="41"/>
                    </a:lnTo>
                    <a:lnTo>
                      <a:pt x="38" y="41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8" y="39"/>
                    </a:lnTo>
                    <a:lnTo>
                      <a:pt x="52" y="34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60" y="28"/>
                    </a:lnTo>
                    <a:lnTo>
                      <a:pt x="64" y="28"/>
                    </a:lnTo>
                    <a:lnTo>
                      <a:pt x="69" y="26"/>
                    </a:lnTo>
                    <a:lnTo>
                      <a:pt x="74" y="21"/>
                    </a:lnTo>
                    <a:lnTo>
                      <a:pt x="79" y="21"/>
                    </a:lnTo>
                    <a:lnTo>
                      <a:pt x="81" y="18"/>
                    </a:lnTo>
                    <a:lnTo>
                      <a:pt x="86" y="18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8" y="10"/>
                    </a:lnTo>
                    <a:lnTo>
                      <a:pt x="103" y="10"/>
                    </a:lnTo>
                    <a:lnTo>
                      <a:pt x="107" y="8"/>
                    </a:lnTo>
                    <a:lnTo>
                      <a:pt x="112" y="8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4" y="3"/>
                    </a:lnTo>
                    <a:lnTo>
                      <a:pt x="138" y="3"/>
                    </a:lnTo>
                    <a:lnTo>
                      <a:pt x="143" y="3"/>
                    </a:lnTo>
                    <a:lnTo>
                      <a:pt x="148" y="3"/>
                    </a:lnTo>
                    <a:lnTo>
                      <a:pt x="153" y="3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0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8" y="0"/>
                    </a:lnTo>
                    <a:lnTo>
                      <a:pt x="213" y="0"/>
                    </a:lnTo>
                    <a:lnTo>
                      <a:pt x="217" y="0"/>
                    </a:lnTo>
                    <a:lnTo>
                      <a:pt x="222" y="0"/>
                    </a:lnTo>
                    <a:lnTo>
                      <a:pt x="227" y="0"/>
                    </a:lnTo>
                    <a:lnTo>
                      <a:pt x="229" y="3"/>
                    </a:lnTo>
                    <a:lnTo>
                      <a:pt x="234" y="3"/>
                    </a:lnTo>
                    <a:lnTo>
                      <a:pt x="239" y="3"/>
                    </a:lnTo>
                    <a:lnTo>
                      <a:pt x="244" y="3"/>
                    </a:lnTo>
                    <a:lnTo>
                      <a:pt x="246" y="3"/>
                    </a:lnTo>
                    <a:lnTo>
                      <a:pt x="251" y="5"/>
                    </a:lnTo>
                    <a:lnTo>
                      <a:pt x="256" y="5"/>
                    </a:lnTo>
                    <a:lnTo>
                      <a:pt x="260" y="5"/>
                    </a:lnTo>
                    <a:lnTo>
                      <a:pt x="260" y="8"/>
                    </a:lnTo>
                    <a:lnTo>
                      <a:pt x="265" y="8"/>
                    </a:lnTo>
                    <a:lnTo>
                      <a:pt x="268" y="8"/>
                    </a:lnTo>
                    <a:lnTo>
                      <a:pt x="272" y="10"/>
                    </a:lnTo>
                    <a:lnTo>
                      <a:pt x="277" y="10"/>
                    </a:lnTo>
                    <a:lnTo>
                      <a:pt x="282" y="10"/>
                    </a:lnTo>
                    <a:lnTo>
                      <a:pt x="287" y="16"/>
                    </a:lnTo>
                    <a:lnTo>
                      <a:pt x="291" y="18"/>
                    </a:lnTo>
                    <a:lnTo>
                      <a:pt x="296" y="18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3" y="26"/>
                    </a:lnTo>
                    <a:lnTo>
                      <a:pt x="308" y="26"/>
                    </a:lnTo>
                    <a:lnTo>
                      <a:pt x="313" y="28"/>
                    </a:lnTo>
                    <a:lnTo>
                      <a:pt x="318" y="31"/>
                    </a:lnTo>
                    <a:lnTo>
                      <a:pt x="320" y="34"/>
                    </a:lnTo>
                    <a:lnTo>
                      <a:pt x="325" y="34"/>
                    </a:lnTo>
                    <a:lnTo>
                      <a:pt x="325" y="39"/>
                    </a:lnTo>
                    <a:lnTo>
                      <a:pt x="330" y="41"/>
                    </a:lnTo>
                    <a:lnTo>
                      <a:pt x="334" y="41"/>
                    </a:lnTo>
                    <a:lnTo>
                      <a:pt x="337" y="47"/>
                    </a:lnTo>
                    <a:lnTo>
                      <a:pt x="342" y="49"/>
                    </a:lnTo>
                    <a:lnTo>
                      <a:pt x="342" y="52"/>
                    </a:lnTo>
                    <a:lnTo>
                      <a:pt x="346" y="57"/>
                    </a:lnTo>
                    <a:lnTo>
                      <a:pt x="351" y="60"/>
                    </a:lnTo>
                    <a:lnTo>
                      <a:pt x="351" y="62"/>
                    </a:lnTo>
                    <a:lnTo>
                      <a:pt x="356" y="62"/>
                    </a:lnTo>
                    <a:lnTo>
                      <a:pt x="356" y="65"/>
                    </a:lnTo>
                    <a:lnTo>
                      <a:pt x="356" y="70"/>
                    </a:lnTo>
                    <a:lnTo>
                      <a:pt x="361" y="73"/>
                    </a:lnTo>
                    <a:lnTo>
                      <a:pt x="361" y="75"/>
                    </a:lnTo>
                    <a:lnTo>
                      <a:pt x="361" y="78"/>
                    </a:lnTo>
                    <a:lnTo>
                      <a:pt x="366" y="80"/>
                    </a:lnTo>
                    <a:lnTo>
                      <a:pt x="366" y="83"/>
                    </a:lnTo>
                    <a:lnTo>
                      <a:pt x="366" y="88"/>
                    </a:lnTo>
                    <a:lnTo>
                      <a:pt x="366" y="91"/>
                    </a:lnTo>
                    <a:lnTo>
                      <a:pt x="366" y="93"/>
                    </a:lnTo>
                    <a:lnTo>
                      <a:pt x="366" y="96"/>
                    </a:lnTo>
                    <a:lnTo>
                      <a:pt x="366" y="101"/>
                    </a:lnTo>
                    <a:lnTo>
                      <a:pt x="366" y="104"/>
                    </a:lnTo>
                    <a:lnTo>
                      <a:pt x="370" y="106"/>
                    </a:lnTo>
                    <a:lnTo>
                      <a:pt x="366" y="106"/>
                    </a:lnTo>
                    <a:lnTo>
                      <a:pt x="366" y="109"/>
                    </a:lnTo>
                    <a:lnTo>
                      <a:pt x="366" y="114"/>
                    </a:lnTo>
                    <a:lnTo>
                      <a:pt x="366" y="117"/>
                    </a:lnTo>
                    <a:lnTo>
                      <a:pt x="366" y="119"/>
                    </a:lnTo>
                    <a:lnTo>
                      <a:pt x="366" y="122"/>
                    </a:lnTo>
                    <a:lnTo>
                      <a:pt x="366" y="124"/>
                    </a:lnTo>
                    <a:lnTo>
                      <a:pt x="366" y="127"/>
                    </a:lnTo>
                    <a:lnTo>
                      <a:pt x="361" y="132"/>
                    </a:lnTo>
                    <a:lnTo>
                      <a:pt x="361" y="135"/>
                    </a:lnTo>
                    <a:lnTo>
                      <a:pt x="361" y="137"/>
                    </a:lnTo>
                    <a:lnTo>
                      <a:pt x="356" y="140"/>
                    </a:lnTo>
                    <a:lnTo>
                      <a:pt x="356" y="145"/>
                    </a:lnTo>
                    <a:lnTo>
                      <a:pt x="351" y="148"/>
                    </a:lnTo>
                    <a:lnTo>
                      <a:pt x="351" y="150"/>
                    </a:lnTo>
                    <a:lnTo>
                      <a:pt x="346" y="150"/>
                    </a:lnTo>
                    <a:lnTo>
                      <a:pt x="346" y="155"/>
                    </a:lnTo>
                    <a:lnTo>
                      <a:pt x="342" y="158"/>
                    </a:lnTo>
                    <a:lnTo>
                      <a:pt x="337" y="158"/>
                    </a:lnTo>
                    <a:lnTo>
                      <a:pt x="337" y="163"/>
                    </a:lnTo>
                    <a:lnTo>
                      <a:pt x="334" y="166"/>
                    </a:lnTo>
                    <a:lnTo>
                      <a:pt x="330" y="168"/>
                    </a:lnTo>
                    <a:lnTo>
                      <a:pt x="325" y="174"/>
                    </a:lnTo>
                    <a:lnTo>
                      <a:pt x="320" y="176"/>
                    </a:lnTo>
                    <a:lnTo>
                      <a:pt x="318" y="179"/>
                    </a:lnTo>
                    <a:lnTo>
                      <a:pt x="313" y="181"/>
                    </a:lnTo>
                    <a:lnTo>
                      <a:pt x="308" y="181"/>
                    </a:lnTo>
                    <a:lnTo>
                      <a:pt x="303" y="187"/>
                    </a:lnTo>
                    <a:lnTo>
                      <a:pt x="301" y="189"/>
                    </a:lnTo>
                    <a:lnTo>
                      <a:pt x="296" y="192"/>
                    </a:lnTo>
                    <a:lnTo>
                      <a:pt x="291" y="192"/>
                    </a:lnTo>
                    <a:lnTo>
                      <a:pt x="287" y="194"/>
                    </a:lnTo>
                    <a:lnTo>
                      <a:pt x="282" y="194"/>
                    </a:lnTo>
                    <a:lnTo>
                      <a:pt x="277" y="200"/>
                    </a:lnTo>
                    <a:lnTo>
                      <a:pt x="272" y="200"/>
                    </a:lnTo>
                    <a:lnTo>
                      <a:pt x="268" y="200"/>
                    </a:lnTo>
                    <a:lnTo>
                      <a:pt x="265" y="200"/>
                    </a:lnTo>
                    <a:lnTo>
                      <a:pt x="260" y="200"/>
                    </a:lnTo>
                    <a:lnTo>
                      <a:pt x="260" y="205"/>
                    </a:lnTo>
                    <a:lnTo>
                      <a:pt x="256" y="205"/>
                    </a:lnTo>
                    <a:lnTo>
                      <a:pt x="251" y="205"/>
                    </a:lnTo>
                    <a:lnTo>
                      <a:pt x="246" y="205"/>
                    </a:lnTo>
                    <a:lnTo>
                      <a:pt x="244" y="207"/>
                    </a:lnTo>
                    <a:lnTo>
                      <a:pt x="239" y="207"/>
                    </a:lnTo>
                    <a:lnTo>
                      <a:pt x="234" y="207"/>
                    </a:lnTo>
                    <a:lnTo>
                      <a:pt x="229" y="207"/>
                    </a:lnTo>
                    <a:lnTo>
                      <a:pt x="227" y="210"/>
                    </a:lnTo>
                    <a:lnTo>
                      <a:pt x="222" y="210"/>
                    </a:lnTo>
                    <a:lnTo>
                      <a:pt x="217" y="210"/>
                    </a:lnTo>
                    <a:lnTo>
                      <a:pt x="213" y="210"/>
                    </a:lnTo>
                    <a:lnTo>
                      <a:pt x="208" y="210"/>
                    </a:lnTo>
                    <a:lnTo>
                      <a:pt x="203" y="210"/>
                    </a:lnTo>
                    <a:lnTo>
                      <a:pt x="198" y="210"/>
                    </a:lnTo>
                    <a:lnTo>
                      <a:pt x="196" y="210"/>
                    </a:lnTo>
                    <a:lnTo>
                      <a:pt x="191" y="21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9A114DC2-CD6A-4AE5-AE14-D668E5973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760"/>
                <a:ext cx="1769" cy="518"/>
              </a:xfrm>
              <a:custGeom>
                <a:avLst/>
                <a:gdLst>
                  <a:gd name="T0" fmla="*/ 902 w 1769"/>
                  <a:gd name="T1" fmla="*/ 513 h 518"/>
                  <a:gd name="T2" fmla="*/ 880 w 1769"/>
                  <a:gd name="T3" fmla="*/ 511 h 518"/>
                  <a:gd name="T4" fmla="*/ 863 w 1769"/>
                  <a:gd name="T5" fmla="*/ 508 h 518"/>
                  <a:gd name="T6" fmla="*/ 844 w 1769"/>
                  <a:gd name="T7" fmla="*/ 495 h 518"/>
                  <a:gd name="T8" fmla="*/ 837 w 1769"/>
                  <a:gd name="T9" fmla="*/ 480 h 518"/>
                  <a:gd name="T10" fmla="*/ 837 w 1769"/>
                  <a:gd name="T11" fmla="*/ 464 h 518"/>
                  <a:gd name="T12" fmla="*/ 839 w 1769"/>
                  <a:gd name="T13" fmla="*/ 448 h 518"/>
                  <a:gd name="T14" fmla="*/ 849 w 1769"/>
                  <a:gd name="T15" fmla="*/ 438 h 518"/>
                  <a:gd name="T16" fmla="*/ 868 w 1769"/>
                  <a:gd name="T17" fmla="*/ 428 h 518"/>
                  <a:gd name="T18" fmla="*/ 885 w 1769"/>
                  <a:gd name="T19" fmla="*/ 420 h 518"/>
                  <a:gd name="T20" fmla="*/ 906 w 1769"/>
                  <a:gd name="T21" fmla="*/ 420 h 518"/>
                  <a:gd name="T22" fmla="*/ 1516 w 1769"/>
                  <a:gd name="T23" fmla="*/ 394 h 518"/>
                  <a:gd name="T24" fmla="*/ 67 w 1769"/>
                  <a:gd name="T25" fmla="*/ 394 h 518"/>
                  <a:gd name="T26" fmla="*/ 44 w 1769"/>
                  <a:gd name="T27" fmla="*/ 389 h 518"/>
                  <a:gd name="T28" fmla="*/ 22 w 1769"/>
                  <a:gd name="T29" fmla="*/ 378 h 518"/>
                  <a:gd name="T30" fmla="*/ 10 w 1769"/>
                  <a:gd name="T31" fmla="*/ 366 h 518"/>
                  <a:gd name="T32" fmla="*/ 0 w 1769"/>
                  <a:gd name="T33" fmla="*/ 353 h 518"/>
                  <a:gd name="T34" fmla="*/ 0 w 1769"/>
                  <a:gd name="T35" fmla="*/ 334 h 518"/>
                  <a:gd name="T36" fmla="*/ 0 w 1769"/>
                  <a:gd name="T37" fmla="*/ 316 h 518"/>
                  <a:gd name="T38" fmla="*/ 10 w 1769"/>
                  <a:gd name="T39" fmla="*/ 301 h 518"/>
                  <a:gd name="T40" fmla="*/ 22 w 1769"/>
                  <a:gd name="T41" fmla="*/ 288 h 518"/>
                  <a:gd name="T42" fmla="*/ 41 w 1769"/>
                  <a:gd name="T43" fmla="*/ 280 h 518"/>
                  <a:gd name="T44" fmla="*/ 63 w 1769"/>
                  <a:gd name="T45" fmla="*/ 275 h 518"/>
                  <a:gd name="T46" fmla="*/ 89 w 1769"/>
                  <a:gd name="T47" fmla="*/ 275 h 518"/>
                  <a:gd name="T48" fmla="*/ 79 w 1769"/>
                  <a:gd name="T49" fmla="*/ 244 h 518"/>
                  <a:gd name="T50" fmla="*/ 53 w 1769"/>
                  <a:gd name="T51" fmla="*/ 241 h 518"/>
                  <a:gd name="T52" fmla="*/ 32 w 1769"/>
                  <a:gd name="T53" fmla="*/ 233 h 518"/>
                  <a:gd name="T54" fmla="*/ 12 w 1769"/>
                  <a:gd name="T55" fmla="*/ 218 h 518"/>
                  <a:gd name="T56" fmla="*/ 5 w 1769"/>
                  <a:gd name="T57" fmla="*/ 205 h 518"/>
                  <a:gd name="T58" fmla="*/ 0 w 1769"/>
                  <a:gd name="T59" fmla="*/ 192 h 518"/>
                  <a:gd name="T60" fmla="*/ 0 w 1769"/>
                  <a:gd name="T61" fmla="*/ 171 h 518"/>
                  <a:gd name="T62" fmla="*/ 5 w 1769"/>
                  <a:gd name="T63" fmla="*/ 156 h 518"/>
                  <a:gd name="T64" fmla="*/ 17 w 1769"/>
                  <a:gd name="T65" fmla="*/ 143 h 518"/>
                  <a:gd name="T66" fmla="*/ 32 w 1769"/>
                  <a:gd name="T67" fmla="*/ 132 h 518"/>
                  <a:gd name="T68" fmla="*/ 53 w 1769"/>
                  <a:gd name="T69" fmla="*/ 127 h 518"/>
                  <a:gd name="T70" fmla="*/ 79 w 1769"/>
                  <a:gd name="T71" fmla="*/ 124 h 518"/>
                  <a:gd name="T72" fmla="*/ 923 w 1769"/>
                  <a:gd name="T73" fmla="*/ 99 h 518"/>
                  <a:gd name="T74" fmla="*/ 897 w 1769"/>
                  <a:gd name="T75" fmla="*/ 99 h 518"/>
                  <a:gd name="T76" fmla="*/ 875 w 1769"/>
                  <a:gd name="T77" fmla="*/ 96 h 518"/>
                  <a:gd name="T78" fmla="*/ 859 w 1769"/>
                  <a:gd name="T79" fmla="*/ 86 h 518"/>
                  <a:gd name="T80" fmla="*/ 844 w 1769"/>
                  <a:gd name="T81" fmla="*/ 75 h 518"/>
                  <a:gd name="T82" fmla="*/ 837 w 1769"/>
                  <a:gd name="T83" fmla="*/ 62 h 518"/>
                  <a:gd name="T84" fmla="*/ 837 w 1769"/>
                  <a:gd name="T85" fmla="*/ 44 h 518"/>
                  <a:gd name="T86" fmla="*/ 839 w 1769"/>
                  <a:gd name="T87" fmla="*/ 34 h 518"/>
                  <a:gd name="T88" fmla="*/ 854 w 1769"/>
                  <a:gd name="T89" fmla="*/ 16 h 518"/>
                  <a:gd name="T90" fmla="*/ 868 w 1769"/>
                  <a:gd name="T91" fmla="*/ 10 h 518"/>
                  <a:gd name="T92" fmla="*/ 890 w 1769"/>
                  <a:gd name="T93" fmla="*/ 3 h 518"/>
                  <a:gd name="T94" fmla="*/ 909 w 1769"/>
                  <a:gd name="T95" fmla="*/ 0 h 518"/>
                  <a:gd name="T96" fmla="*/ 1623 w 1769"/>
                  <a:gd name="T97" fmla="*/ 0 h 518"/>
                  <a:gd name="T98" fmla="*/ 1669 w 1769"/>
                  <a:gd name="T99" fmla="*/ 8 h 518"/>
                  <a:gd name="T100" fmla="*/ 1702 w 1769"/>
                  <a:gd name="T101" fmla="*/ 21 h 518"/>
                  <a:gd name="T102" fmla="*/ 1733 w 1769"/>
                  <a:gd name="T103" fmla="*/ 39 h 518"/>
                  <a:gd name="T104" fmla="*/ 1750 w 1769"/>
                  <a:gd name="T105" fmla="*/ 65 h 518"/>
                  <a:gd name="T106" fmla="*/ 1764 w 1769"/>
                  <a:gd name="T107" fmla="*/ 96 h 518"/>
                  <a:gd name="T108" fmla="*/ 1769 w 1769"/>
                  <a:gd name="T109" fmla="*/ 137 h 518"/>
                  <a:gd name="T110" fmla="*/ 1764 w 1769"/>
                  <a:gd name="T111" fmla="*/ 415 h 518"/>
                  <a:gd name="T112" fmla="*/ 1755 w 1769"/>
                  <a:gd name="T113" fmla="*/ 448 h 518"/>
                  <a:gd name="T114" fmla="*/ 1738 w 1769"/>
                  <a:gd name="T115" fmla="*/ 472 h 518"/>
                  <a:gd name="T116" fmla="*/ 1712 w 1769"/>
                  <a:gd name="T117" fmla="*/ 495 h 518"/>
                  <a:gd name="T118" fmla="*/ 1676 w 1769"/>
                  <a:gd name="T119" fmla="*/ 508 h 518"/>
                  <a:gd name="T120" fmla="*/ 1633 w 1769"/>
                  <a:gd name="T121" fmla="*/ 51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9"/>
                  <a:gd name="T184" fmla="*/ 0 h 518"/>
                  <a:gd name="T185" fmla="*/ 1769 w 1769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9" h="518">
                    <a:moveTo>
                      <a:pt x="923" y="518"/>
                    </a:moveTo>
                    <a:lnTo>
                      <a:pt x="918" y="513"/>
                    </a:lnTo>
                    <a:lnTo>
                      <a:pt x="909" y="513"/>
                    </a:lnTo>
                    <a:lnTo>
                      <a:pt x="906" y="513"/>
                    </a:lnTo>
                    <a:lnTo>
                      <a:pt x="902" y="513"/>
                    </a:lnTo>
                    <a:lnTo>
                      <a:pt x="897" y="513"/>
                    </a:lnTo>
                    <a:lnTo>
                      <a:pt x="892" y="513"/>
                    </a:lnTo>
                    <a:lnTo>
                      <a:pt x="890" y="513"/>
                    </a:lnTo>
                    <a:lnTo>
                      <a:pt x="885" y="513"/>
                    </a:lnTo>
                    <a:lnTo>
                      <a:pt x="880" y="511"/>
                    </a:lnTo>
                    <a:lnTo>
                      <a:pt x="875" y="511"/>
                    </a:lnTo>
                    <a:lnTo>
                      <a:pt x="873" y="511"/>
                    </a:lnTo>
                    <a:lnTo>
                      <a:pt x="873" y="508"/>
                    </a:lnTo>
                    <a:lnTo>
                      <a:pt x="868" y="508"/>
                    </a:lnTo>
                    <a:lnTo>
                      <a:pt x="863" y="508"/>
                    </a:lnTo>
                    <a:lnTo>
                      <a:pt x="859" y="505"/>
                    </a:lnTo>
                    <a:lnTo>
                      <a:pt x="854" y="503"/>
                    </a:lnTo>
                    <a:lnTo>
                      <a:pt x="849" y="500"/>
                    </a:lnTo>
                    <a:lnTo>
                      <a:pt x="849" y="495"/>
                    </a:lnTo>
                    <a:lnTo>
                      <a:pt x="844" y="495"/>
                    </a:lnTo>
                    <a:lnTo>
                      <a:pt x="844" y="493"/>
                    </a:lnTo>
                    <a:lnTo>
                      <a:pt x="839" y="490"/>
                    </a:lnTo>
                    <a:lnTo>
                      <a:pt x="839" y="487"/>
                    </a:lnTo>
                    <a:lnTo>
                      <a:pt x="837" y="482"/>
                    </a:lnTo>
                    <a:lnTo>
                      <a:pt x="837" y="480"/>
                    </a:lnTo>
                    <a:lnTo>
                      <a:pt x="837" y="477"/>
                    </a:lnTo>
                    <a:lnTo>
                      <a:pt x="837" y="472"/>
                    </a:lnTo>
                    <a:lnTo>
                      <a:pt x="837" y="469"/>
                    </a:lnTo>
                    <a:lnTo>
                      <a:pt x="837" y="464"/>
                    </a:lnTo>
                    <a:lnTo>
                      <a:pt x="837" y="461"/>
                    </a:lnTo>
                    <a:lnTo>
                      <a:pt x="837" y="459"/>
                    </a:lnTo>
                    <a:lnTo>
                      <a:pt x="837" y="456"/>
                    </a:lnTo>
                    <a:lnTo>
                      <a:pt x="837" y="451"/>
                    </a:lnTo>
                    <a:lnTo>
                      <a:pt x="839" y="448"/>
                    </a:lnTo>
                    <a:lnTo>
                      <a:pt x="839" y="446"/>
                    </a:lnTo>
                    <a:lnTo>
                      <a:pt x="839" y="441"/>
                    </a:lnTo>
                    <a:lnTo>
                      <a:pt x="844" y="441"/>
                    </a:lnTo>
                    <a:lnTo>
                      <a:pt x="844" y="438"/>
                    </a:lnTo>
                    <a:lnTo>
                      <a:pt x="849" y="438"/>
                    </a:lnTo>
                    <a:lnTo>
                      <a:pt x="849" y="436"/>
                    </a:lnTo>
                    <a:lnTo>
                      <a:pt x="854" y="433"/>
                    </a:lnTo>
                    <a:lnTo>
                      <a:pt x="859" y="430"/>
                    </a:lnTo>
                    <a:lnTo>
                      <a:pt x="863" y="428"/>
                    </a:lnTo>
                    <a:lnTo>
                      <a:pt x="868" y="428"/>
                    </a:lnTo>
                    <a:lnTo>
                      <a:pt x="873" y="428"/>
                    </a:lnTo>
                    <a:lnTo>
                      <a:pt x="873" y="425"/>
                    </a:lnTo>
                    <a:lnTo>
                      <a:pt x="875" y="425"/>
                    </a:lnTo>
                    <a:lnTo>
                      <a:pt x="880" y="425"/>
                    </a:lnTo>
                    <a:lnTo>
                      <a:pt x="885" y="420"/>
                    </a:lnTo>
                    <a:lnTo>
                      <a:pt x="890" y="420"/>
                    </a:lnTo>
                    <a:lnTo>
                      <a:pt x="892" y="420"/>
                    </a:lnTo>
                    <a:lnTo>
                      <a:pt x="897" y="420"/>
                    </a:lnTo>
                    <a:lnTo>
                      <a:pt x="902" y="420"/>
                    </a:lnTo>
                    <a:lnTo>
                      <a:pt x="906" y="420"/>
                    </a:lnTo>
                    <a:lnTo>
                      <a:pt x="909" y="420"/>
                    </a:lnTo>
                    <a:lnTo>
                      <a:pt x="918" y="417"/>
                    </a:lnTo>
                    <a:lnTo>
                      <a:pt x="923" y="417"/>
                    </a:lnTo>
                    <a:lnTo>
                      <a:pt x="1516" y="417"/>
                    </a:lnTo>
                    <a:lnTo>
                      <a:pt x="1516" y="394"/>
                    </a:lnTo>
                    <a:lnTo>
                      <a:pt x="89" y="394"/>
                    </a:lnTo>
                    <a:lnTo>
                      <a:pt x="84" y="394"/>
                    </a:lnTo>
                    <a:lnTo>
                      <a:pt x="79" y="394"/>
                    </a:lnTo>
                    <a:lnTo>
                      <a:pt x="72" y="394"/>
                    </a:lnTo>
                    <a:lnTo>
                      <a:pt x="67" y="394"/>
                    </a:lnTo>
                    <a:lnTo>
                      <a:pt x="63" y="391"/>
                    </a:lnTo>
                    <a:lnTo>
                      <a:pt x="58" y="391"/>
                    </a:lnTo>
                    <a:lnTo>
                      <a:pt x="53" y="391"/>
                    </a:lnTo>
                    <a:lnTo>
                      <a:pt x="48" y="391"/>
                    </a:lnTo>
                    <a:lnTo>
                      <a:pt x="44" y="389"/>
                    </a:lnTo>
                    <a:lnTo>
                      <a:pt x="41" y="389"/>
                    </a:lnTo>
                    <a:lnTo>
                      <a:pt x="36" y="386"/>
                    </a:lnTo>
                    <a:lnTo>
                      <a:pt x="32" y="386"/>
                    </a:lnTo>
                    <a:lnTo>
                      <a:pt x="27" y="384"/>
                    </a:lnTo>
                    <a:lnTo>
                      <a:pt x="22" y="378"/>
                    </a:lnTo>
                    <a:lnTo>
                      <a:pt x="17" y="376"/>
                    </a:lnTo>
                    <a:lnTo>
                      <a:pt x="12" y="373"/>
                    </a:lnTo>
                    <a:lnTo>
                      <a:pt x="12" y="371"/>
                    </a:lnTo>
                    <a:lnTo>
                      <a:pt x="10" y="371"/>
                    </a:lnTo>
                    <a:lnTo>
                      <a:pt x="10" y="366"/>
                    </a:lnTo>
                    <a:lnTo>
                      <a:pt x="5" y="363"/>
                    </a:lnTo>
                    <a:lnTo>
                      <a:pt x="5" y="360"/>
                    </a:lnTo>
                    <a:lnTo>
                      <a:pt x="5" y="358"/>
                    </a:lnTo>
                    <a:lnTo>
                      <a:pt x="5" y="353"/>
                    </a:lnTo>
                    <a:lnTo>
                      <a:pt x="0" y="353"/>
                    </a:lnTo>
                    <a:lnTo>
                      <a:pt x="0" y="347"/>
                    </a:lnTo>
                    <a:lnTo>
                      <a:pt x="0" y="345"/>
                    </a:lnTo>
                    <a:lnTo>
                      <a:pt x="0" y="342"/>
                    </a:lnTo>
                    <a:lnTo>
                      <a:pt x="0" y="340"/>
                    </a:lnTo>
                    <a:lnTo>
                      <a:pt x="0" y="334"/>
                    </a:lnTo>
                    <a:lnTo>
                      <a:pt x="0" y="332"/>
                    </a:lnTo>
                    <a:lnTo>
                      <a:pt x="0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0" y="316"/>
                    </a:lnTo>
                    <a:lnTo>
                      <a:pt x="5" y="311"/>
                    </a:lnTo>
                    <a:lnTo>
                      <a:pt x="5" y="308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2" y="298"/>
                    </a:lnTo>
                    <a:lnTo>
                      <a:pt x="12" y="293"/>
                    </a:lnTo>
                    <a:lnTo>
                      <a:pt x="17" y="293"/>
                    </a:lnTo>
                    <a:lnTo>
                      <a:pt x="17" y="290"/>
                    </a:lnTo>
                    <a:lnTo>
                      <a:pt x="22" y="288"/>
                    </a:lnTo>
                    <a:lnTo>
                      <a:pt x="27" y="288"/>
                    </a:lnTo>
                    <a:lnTo>
                      <a:pt x="27" y="285"/>
                    </a:lnTo>
                    <a:lnTo>
                      <a:pt x="32" y="285"/>
                    </a:lnTo>
                    <a:lnTo>
                      <a:pt x="36" y="280"/>
                    </a:lnTo>
                    <a:lnTo>
                      <a:pt x="41" y="280"/>
                    </a:lnTo>
                    <a:lnTo>
                      <a:pt x="44" y="277"/>
                    </a:lnTo>
                    <a:lnTo>
                      <a:pt x="48" y="277"/>
                    </a:lnTo>
                    <a:lnTo>
                      <a:pt x="53" y="277"/>
                    </a:lnTo>
                    <a:lnTo>
                      <a:pt x="58" y="275"/>
                    </a:lnTo>
                    <a:lnTo>
                      <a:pt x="63" y="275"/>
                    </a:lnTo>
                    <a:lnTo>
                      <a:pt x="67" y="275"/>
                    </a:lnTo>
                    <a:lnTo>
                      <a:pt x="72" y="275"/>
                    </a:lnTo>
                    <a:lnTo>
                      <a:pt x="79" y="275"/>
                    </a:lnTo>
                    <a:lnTo>
                      <a:pt x="84" y="275"/>
                    </a:lnTo>
                    <a:lnTo>
                      <a:pt x="89" y="275"/>
                    </a:lnTo>
                    <a:lnTo>
                      <a:pt x="933" y="275"/>
                    </a:lnTo>
                    <a:lnTo>
                      <a:pt x="933" y="244"/>
                    </a:lnTo>
                    <a:lnTo>
                      <a:pt x="89" y="244"/>
                    </a:lnTo>
                    <a:lnTo>
                      <a:pt x="84" y="244"/>
                    </a:lnTo>
                    <a:lnTo>
                      <a:pt x="79" y="244"/>
                    </a:lnTo>
                    <a:lnTo>
                      <a:pt x="72" y="244"/>
                    </a:lnTo>
                    <a:lnTo>
                      <a:pt x="67" y="244"/>
                    </a:lnTo>
                    <a:lnTo>
                      <a:pt x="63" y="241"/>
                    </a:lnTo>
                    <a:lnTo>
                      <a:pt x="58" y="241"/>
                    </a:lnTo>
                    <a:lnTo>
                      <a:pt x="53" y="241"/>
                    </a:lnTo>
                    <a:lnTo>
                      <a:pt x="48" y="241"/>
                    </a:lnTo>
                    <a:lnTo>
                      <a:pt x="44" y="236"/>
                    </a:lnTo>
                    <a:lnTo>
                      <a:pt x="41" y="236"/>
                    </a:lnTo>
                    <a:lnTo>
                      <a:pt x="36" y="233"/>
                    </a:lnTo>
                    <a:lnTo>
                      <a:pt x="32" y="233"/>
                    </a:lnTo>
                    <a:lnTo>
                      <a:pt x="27" y="231"/>
                    </a:lnTo>
                    <a:lnTo>
                      <a:pt x="22" y="228"/>
                    </a:lnTo>
                    <a:lnTo>
                      <a:pt x="17" y="226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0" y="218"/>
                    </a:lnTo>
                    <a:lnTo>
                      <a:pt x="10" y="215"/>
                    </a:lnTo>
                    <a:lnTo>
                      <a:pt x="5" y="213"/>
                    </a:lnTo>
                    <a:lnTo>
                      <a:pt x="5" y="210"/>
                    </a:lnTo>
                    <a:lnTo>
                      <a:pt x="5" y="205"/>
                    </a:lnTo>
                    <a:lnTo>
                      <a:pt x="5" y="202"/>
                    </a:lnTo>
                    <a:lnTo>
                      <a:pt x="0" y="200"/>
                    </a:lnTo>
                    <a:lnTo>
                      <a:pt x="0" y="194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10" y="153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2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22" y="137"/>
                    </a:lnTo>
                    <a:lnTo>
                      <a:pt x="27" y="137"/>
                    </a:lnTo>
                    <a:lnTo>
                      <a:pt x="27" y="132"/>
                    </a:lnTo>
                    <a:lnTo>
                      <a:pt x="32" y="132"/>
                    </a:lnTo>
                    <a:lnTo>
                      <a:pt x="36" y="130"/>
                    </a:lnTo>
                    <a:lnTo>
                      <a:pt x="41" y="130"/>
                    </a:lnTo>
                    <a:lnTo>
                      <a:pt x="44" y="127"/>
                    </a:lnTo>
                    <a:lnTo>
                      <a:pt x="48" y="127"/>
                    </a:lnTo>
                    <a:lnTo>
                      <a:pt x="53" y="127"/>
                    </a:lnTo>
                    <a:lnTo>
                      <a:pt x="58" y="124"/>
                    </a:lnTo>
                    <a:lnTo>
                      <a:pt x="63" y="124"/>
                    </a:lnTo>
                    <a:lnTo>
                      <a:pt x="67" y="124"/>
                    </a:lnTo>
                    <a:lnTo>
                      <a:pt x="72" y="124"/>
                    </a:lnTo>
                    <a:lnTo>
                      <a:pt x="79" y="124"/>
                    </a:lnTo>
                    <a:lnTo>
                      <a:pt x="84" y="124"/>
                    </a:lnTo>
                    <a:lnTo>
                      <a:pt x="89" y="124"/>
                    </a:lnTo>
                    <a:lnTo>
                      <a:pt x="1516" y="124"/>
                    </a:lnTo>
                    <a:lnTo>
                      <a:pt x="1516" y="99"/>
                    </a:lnTo>
                    <a:lnTo>
                      <a:pt x="923" y="99"/>
                    </a:lnTo>
                    <a:lnTo>
                      <a:pt x="918" y="99"/>
                    </a:lnTo>
                    <a:lnTo>
                      <a:pt x="909" y="99"/>
                    </a:lnTo>
                    <a:lnTo>
                      <a:pt x="906" y="99"/>
                    </a:lnTo>
                    <a:lnTo>
                      <a:pt x="902" y="99"/>
                    </a:lnTo>
                    <a:lnTo>
                      <a:pt x="897" y="99"/>
                    </a:lnTo>
                    <a:lnTo>
                      <a:pt x="892" y="99"/>
                    </a:lnTo>
                    <a:lnTo>
                      <a:pt x="890" y="96"/>
                    </a:lnTo>
                    <a:lnTo>
                      <a:pt x="885" y="96"/>
                    </a:lnTo>
                    <a:lnTo>
                      <a:pt x="880" y="96"/>
                    </a:lnTo>
                    <a:lnTo>
                      <a:pt x="875" y="96"/>
                    </a:lnTo>
                    <a:lnTo>
                      <a:pt x="873" y="93"/>
                    </a:lnTo>
                    <a:lnTo>
                      <a:pt x="868" y="93"/>
                    </a:lnTo>
                    <a:lnTo>
                      <a:pt x="863" y="88"/>
                    </a:lnTo>
                    <a:lnTo>
                      <a:pt x="859" y="88"/>
                    </a:lnTo>
                    <a:lnTo>
                      <a:pt x="859" y="86"/>
                    </a:lnTo>
                    <a:lnTo>
                      <a:pt x="854" y="86"/>
                    </a:lnTo>
                    <a:lnTo>
                      <a:pt x="854" y="83"/>
                    </a:lnTo>
                    <a:lnTo>
                      <a:pt x="849" y="83"/>
                    </a:lnTo>
                    <a:lnTo>
                      <a:pt x="849" y="80"/>
                    </a:lnTo>
                    <a:lnTo>
                      <a:pt x="844" y="75"/>
                    </a:lnTo>
                    <a:lnTo>
                      <a:pt x="839" y="75"/>
                    </a:lnTo>
                    <a:lnTo>
                      <a:pt x="839" y="70"/>
                    </a:lnTo>
                    <a:lnTo>
                      <a:pt x="837" y="67"/>
                    </a:lnTo>
                    <a:lnTo>
                      <a:pt x="837" y="65"/>
                    </a:lnTo>
                    <a:lnTo>
                      <a:pt x="837" y="62"/>
                    </a:lnTo>
                    <a:lnTo>
                      <a:pt x="837" y="57"/>
                    </a:lnTo>
                    <a:lnTo>
                      <a:pt x="837" y="54"/>
                    </a:lnTo>
                    <a:lnTo>
                      <a:pt x="837" y="52"/>
                    </a:lnTo>
                    <a:lnTo>
                      <a:pt x="837" y="47"/>
                    </a:lnTo>
                    <a:lnTo>
                      <a:pt x="837" y="44"/>
                    </a:lnTo>
                    <a:lnTo>
                      <a:pt x="837" y="42"/>
                    </a:lnTo>
                    <a:lnTo>
                      <a:pt x="837" y="39"/>
                    </a:lnTo>
                    <a:lnTo>
                      <a:pt x="837" y="34"/>
                    </a:lnTo>
                    <a:lnTo>
                      <a:pt x="839" y="34"/>
                    </a:lnTo>
                    <a:lnTo>
                      <a:pt x="839" y="31"/>
                    </a:lnTo>
                    <a:lnTo>
                      <a:pt x="839" y="26"/>
                    </a:lnTo>
                    <a:lnTo>
                      <a:pt x="844" y="23"/>
                    </a:lnTo>
                    <a:lnTo>
                      <a:pt x="849" y="21"/>
                    </a:lnTo>
                    <a:lnTo>
                      <a:pt x="854" y="16"/>
                    </a:lnTo>
                    <a:lnTo>
                      <a:pt x="854" y="13"/>
                    </a:lnTo>
                    <a:lnTo>
                      <a:pt x="859" y="13"/>
                    </a:lnTo>
                    <a:lnTo>
                      <a:pt x="859" y="10"/>
                    </a:lnTo>
                    <a:lnTo>
                      <a:pt x="863" y="10"/>
                    </a:lnTo>
                    <a:lnTo>
                      <a:pt x="868" y="10"/>
                    </a:lnTo>
                    <a:lnTo>
                      <a:pt x="873" y="8"/>
                    </a:lnTo>
                    <a:lnTo>
                      <a:pt x="875" y="8"/>
                    </a:lnTo>
                    <a:lnTo>
                      <a:pt x="880" y="3"/>
                    </a:lnTo>
                    <a:lnTo>
                      <a:pt x="885" y="3"/>
                    </a:lnTo>
                    <a:lnTo>
                      <a:pt x="890" y="3"/>
                    </a:lnTo>
                    <a:lnTo>
                      <a:pt x="892" y="3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6" y="0"/>
                    </a:lnTo>
                    <a:lnTo>
                      <a:pt x="909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1602" y="0"/>
                    </a:lnTo>
                    <a:lnTo>
                      <a:pt x="1611" y="0"/>
                    </a:lnTo>
                    <a:lnTo>
                      <a:pt x="1623" y="0"/>
                    </a:lnTo>
                    <a:lnTo>
                      <a:pt x="1633" y="0"/>
                    </a:lnTo>
                    <a:lnTo>
                      <a:pt x="1640" y="3"/>
                    </a:lnTo>
                    <a:lnTo>
                      <a:pt x="1650" y="3"/>
                    </a:lnTo>
                    <a:lnTo>
                      <a:pt x="1659" y="8"/>
                    </a:lnTo>
                    <a:lnTo>
                      <a:pt x="1669" y="8"/>
                    </a:lnTo>
                    <a:lnTo>
                      <a:pt x="1676" y="10"/>
                    </a:lnTo>
                    <a:lnTo>
                      <a:pt x="1681" y="10"/>
                    </a:lnTo>
                    <a:lnTo>
                      <a:pt x="1690" y="13"/>
                    </a:lnTo>
                    <a:lnTo>
                      <a:pt x="1697" y="16"/>
                    </a:lnTo>
                    <a:lnTo>
                      <a:pt x="1702" y="21"/>
                    </a:lnTo>
                    <a:lnTo>
                      <a:pt x="1712" y="23"/>
                    </a:lnTo>
                    <a:lnTo>
                      <a:pt x="1714" y="26"/>
                    </a:lnTo>
                    <a:lnTo>
                      <a:pt x="1719" y="31"/>
                    </a:lnTo>
                    <a:lnTo>
                      <a:pt x="1728" y="34"/>
                    </a:lnTo>
                    <a:lnTo>
                      <a:pt x="1733" y="39"/>
                    </a:lnTo>
                    <a:lnTo>
                      <a:pt x="1738" y="44"/>
                    </a:lnTo>
                    <a:lnTo>
                      <a:pt x="1740" y="47"/>
                    </a:lnTo>
                    <a:lnTo>
                      <a:pt x="1745" y="54"/>
                    </a:lnTo>
                    <a:lnTo>
                      <a:pt x="1750" y="57"/>
                    </a:lnTo>
                    <a:lnTo>
                      <a:pt x="1750" y="65"/>
                    </a:lnTo>
                    <a:lnTo>
                      <a:pt x="1755" y="70"/>
                    </a:lnTo>
                    <a:lnTo>
                      <a:pt x="1760" y="75"/>
                    </a:lnTo>
                    <a:lnTo>
                      <a:pt x="1760" y="83"/>
                    </a:lnTo>
                    <a:lnTo>
                      <a:pt x="1764" y="88"/>
                    </a:lnTo>
                    <a:lnTo>
                      <a:pt x="1764" y="96"/>
                    </a:lnTo>
                    <a:lnTo>
                      <a:pt x="1764" y="106"/>
                    </a:lnTo>
                    <a:lnTo>
                      <a:pt x="1769" y="111"/>
                    </a:lnTo>
                    <a:lnTo>
                      <a:pt x="1769" y="117"/>
                    </a:lnTo>
                    <a:lnTo>
                      <a:pt x="1769" y="127"/>
                    </a:lnTo>
                    <a:lnTo>
                      <a:pt x="1769" y="137"/>
                    </a:lnTo>
                    <a:lnTo>
                      <a:pt x="1769" y="384"/>
                    </a:lnTo>
                    <a:lnTo>
                      <a:pt x="1769" y="391"/>
                    </a:lnTo>
                    <a:lnTo>
                      <a:pt x="1769" y="397"/>
                    </a:lnTo>
                    <a:lnTo>
                      <a:pt x="1769" y="407"/>
                    </a:lnTo>
                    <a:lnTo>
                      <a:pt x="1764" y="415"/>
                    </a:lnTo>
                    <a:lnTo>
                      <a:pt x="1764" y="420"/>
                    </a:lnTo>
                    <a:lnTo>
                      <a:pt x="1764" y="430"/>
                    </a:lnTo>
                    <a:lnTo>
                      <a:pt x="1760" y="436"/>
                    </a:lnTo>
                    <a:lnTo>
                      <a:pt x="1760" y="441"/>
                    </a:lnTo>
                    <a:lnTo>
                      <a:pt x="1755" y="448"/>
                    </a:lnTo>
                    <a:lnTo>
                      <a:pt x="1750" y="456"/>
                    </a:lnTo>
                    <a:lnTo>
                      <a:pt x="1750" y="459"/>
                    </a:lnTo>
                    <a:lnTo>
                      <a:pt x="1745" y="464"/>
                    </a:lnTo>
                    <a:lnTo>
                      <a:pt x="1740" y="472"/>
                    </a:lnTo>
                    <a:lnTo>
                      <a:pt x="1738" y="472"/>
                    </a:lnTo>
                    <a:lnTo>
                      <a:pt x="1733" y="480"/>
                    </a:lnTo>
                    <a:lnTo>
                      <a:pt x="1728" y="482"/>
                    </a:lnTo>
                    <a:lnTo>
                      <a:pt x="1719" y="487"/>
                    </a:lnTo>
                    <a:lnTo>
                      <a:pt x="1714" y="490"/>
                    </a:lnTo>
                    <a:lnTo>
                      <a:pt x="1712" y="495"/>
                    </a:lnTo>
                    <a:lnTo>
                      <a:pt x="1702" y="500"/>
                    </a:lnTo>
                    <a:lnTo>
                      <a:pt x="1697" y="503"/>
                    </a:lnTo>
                    <a:lnTo>
                      <a:pt x="1690" y="503"/>
                    </a:lnTo>
                    <a:lnTo>
                      <a:pt x="1681" y="505"/>
                    </a:lnTo>
                    <a:lnTo>
                      <a:pt x="1676" y="508"/>
                    </a:lnTo>
                    <a:lnTo>
                      <a:pt x="1669" y="508"/>
                    </a:lnTo>
                    <a:lnTo>
                      <a:pt x="1659" y="511"/>
                    </a:lnTo>
                    <a:lnTo>
                      <a:pt x="1650" y="511"/>
                    </a:lnTo>
                    <a:lnTo>
                      <a:pt x="1640" y="513"/>
                    </a:lnTo>
                    <a:lnTo>
                      <a:pt x="1633" y="513"/>
                    </a:lnTo>
                    <a:lnTo>
                      <a:pt x="1623" y="513"/>
                    </a:lnTo>
                    <a:lnTo>
                      <a:pt x="1611" y="513"/>
                    </a:lnTo>
                    <a:lnTo>
                      <a:pt x="1602" y="518"/>
                    </a:lnTo>
                    <a:lnTo>
                      <a:pt x="923" y="51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113503EE-9E4B-4D9A-BAAF-8E47603AC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8" y="702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3F646020-45EF-48DD-AB7E-86E778234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" y="715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C0FB78DB-D2B3-4399-8F5A-2EE6FAB05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728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DB46BE75-4D6C-4878-B97C-7A0375E35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741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D0ABCADF-6F2E-47E4-A742-FBD4EBB78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751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D501241A-5A79-47A0-A0FA-E755C162B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9" y="764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C68BFBFF-880E-4B2D-8248-439939F91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777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03D88C98-E795-4442-8AC9-04AE5DF0F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5" y="790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D47F735A-6AE2-4FFF-8458-CB8D2F4B0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1" y="803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66D380F7-F42B-4B31-871D-C42054C20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0" y="816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39BA3085-29F6-4085-B902-ABC17DF6C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829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F6183997-0AC8-4EE1-BD94-2F1A446D2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6" y="839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F66DCDAB-7EAF-4533-89BD-EBC06A327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5" y="852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AD2AE2EB-10C7-42D3-BAA3-9331E631F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" y="865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:a16="http://schemas.microsoft.com/office/drawing/2014/main" id="{71525439-A0A9-4B7A-8ED1-1972AB463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1" y="878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:a16="http://schemas.microsoft.com/office/drawing/2014/main" id="{0BFABCC4-6E07-4DA6-9306-B55FEC074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891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4B104400-E184-400E-89FD-A338ABC08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904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5A8DB10F-6B21-4B0A-A22D-675BCF347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4" y="917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Line 37">
                <a:extLst>
                  <a:ext uri="{FF2B5EF4-FFF2-40B4-BE49-F238E27FC236}">
                    <a16:creationId xmlns:a16="http://schemas.microsoft.com/office/drawing/2014/main" id="{86F0095A-386D-4CEE-BBBD-7F476E1C5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" y="930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Line 38">
                <a:extLst>
                  <a:ext uri="{FF2B5EF4-FFF2-40B4-BE49-F238E27FC236}">
                    <a16:creationId xmlns:a16="http://schemas.microsoft.com/office/drawing/2014/main" id="{05D4E301-0210-40B1-9D8E-CF0AE8C03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940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Line 39">
                <a:extLst>
                  <a:ext uri="{FF2B5EF4-FFF2-40B4-BE49-F238E27FC236}">
                    <a16:creationId xmlns:a16="http://schemas.microsoft.com/office/drawing/2014/main" id="{EF4BD80E-BB16-4850-9EA5-1DA640C8B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953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Line 40">
                <a:extLst>
                  <a:ext uri="{FF2B5EF4-FFF2-40B4-BE49-F238E27FC236}">
                    <a16:creationId xmlns:a16="http://schemas.microsoft.com/office/drawing/2014/main" id="{735C8F10-8965-4C4E-979A-947DA0D06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" y="966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Line 41">
                <a:extLst>
                  <a:ext uri="{FF2B5EF4-FFF2-40B4-BE49-F238E27FC236}">
                    <a16:creationId xmlns:a16="http://schemas.microsoft.com/office/drawing/2014/main" id="{58FB08E7-5C77-4F30-9518-E4AE68374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5" y="979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Line 42">
                <a:extLst>
                  <a:ext uri="{FF2B5EF4-FFF2-40B4-BE49-F238E27FC236}">
                    <a16:creationId xmlns:a16="http://schemas.microsoft.com/office/drawing/2014/main" id="{F2905A8B-8229-4784-B9B0-4BAB26049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" y="992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Line 43">
                <a:extLst>
                  <a:ext uri="{FF2B5EF4-FFF2-40B4-BE49-F238E27FC236}">
                    <a16:creationId xmlns:a16="http://schemas.microsoft.com/office/drawing/2014/main" id="{69A0E3E7-3456-4886-A517-EB3C30D32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0" y="1005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Line 44">
                <a:extLst>
                  <a:ext uri="{FF2B5EF4-FFF2-40B4-BE49-F238E27FC236}">
                    <a16:creationId xmlns:a16="http://schemas.microsoft.com/office/drawing/2014/main" id="{464034DE-0B11-4EBE-AF26-EF08E1CB5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0" y="1018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Line 45">
                <a:extLst>
                  <a:ext uri="{FF2B5EF4-FFF2-40B4-BE49-F238E27FC236}">
                    <a16:creationId xmlns:a16="http://schemas.microsoft.com/office/drawing/2014/main" id="{3445419D-37CD-469F-A40A-58C2CC2C6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9" y="1031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Line 46">
                <a:extLst>
                  <a:ext uri="{FF2B5EF4-FFF2-40B4-BE49-F238E27FC236}">
                    <a16:creationId xmlns:a16="http://schemas.microsoft.com/office/drawing/2014/main" id="{9BB53A0C-2C50-43F6-8145-6D36A1EA5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5" y="1042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Line 47">
                <a:extLst>
                  <a:ext uri="{FF2B5EF4-FFF2-40B4-BE49-F238E27FC236}">
                    <a16:creationId xmlns:a16="http://schemas.microsoft.com/office/drawing/2014/main" id="{684F8CA9-74E5-464B-9797-5FECC7D31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5" y="1054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Line 48">
                <a:extLst>
                  <a:ext uri="{FF2B5EF4-FFF2-40B4-BE49-F238E27FC236}">
                    <a16:creationId xmlns:a16="http://schemas.microsoft.com/office/drawing/2014/main" id="{3C8A2BC7-6112-445C-8B87-D16AE95DE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1" y="1067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Line 49">
                <a:extLst>
                  <a:ext uri="{FF2B5EF4-FFF2-40B4-BE49-F238E27FC236}">
                    <a16:creationId xmlns:a16="http://schemas.microsoft.com/office/drawing/2014/main" id="{1301A505-5892-46C4-8115-AAEE7E033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1080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Line 50">
                <a:extLst>
                  <a:ext uri="{FF2B5EF4-FFF2-40B4-BE49-F238E27FC236}">
                    <a16:creationId xmlns:a16="http://schemas.microsoft.com/office/drawing/2014/main" id="{79D60838-DC17-4F79-8F7D-31EA11267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7" y="1093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Line 51">
                <a:extLst>
                  <a:ext uri="{FF2B5EF4-FFF2-40B4-BE49-F238E27FC236}">
                    <a16:creationId xmlns:a16="http://schemas.microsoft.com/office/drawing/2014/main" id="{FC460A78-9A8D-44C8-8124-07CE0E1AD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1106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Line 52">
                <a:extLst>
                  <a:ext uri="{FF2B5EF4-FFF2-40B4-BE49-F238E27FC236}">
                    <a16:creationId xmlns:a16="http://schemas.microsoft.com/office/drawing/2014/main" id="{83CD3679-3C16-48DC-B667-D3963A6C6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1119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Line 53">
                <a:extLst>
                  <a:ext uri="{FF2B5EF4-FFF2-40B4-BE49-F238E27FC236}">
                    <a16:creationId xmlns:a16="http://schemas.microsoft.com/office/drawing/2014/main" id="{FCA6CB28-FDD1-45FD-ACAC-AC144F333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2" y="1132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Line 54">
                <a:extLst>
                  <a:ext uri="{FF2B5EF4-FFF2-40B4-BE49-F238E27FC236}">
                    <a16:creationId xmlns:a16="http://schemas.microsoft.com/office/drawing/2014/main" id="{B1AC667B-0A10-4D96-9E0D-8E2EAEC6F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1" y="1143"/>
                <a:ext cx="7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Line 55">
                <a:extLst>
                  <a:ext uri="{FF2B5EF4-FFF2-40B4-BE49-F238E27FC236}">
                    <a16:creationId xmlns:a16="http://schemas.microsoft.com/office/drawing/2014/main" id="{CC90922A-9C28-492C-9180-B5EC19E7F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156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Line 56">
                <a:extLst>
                  <a:ext uri="{FF2B5EF4-FFF2-40B4-BE49-F238E27FC236}">
                    <a16:creationId xmlns:a16="http://schemas.microsoft.com/office/drawing/2014/main" id="{373D4D6B-6A80-477C-A691-B62B2722E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7" y="1169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Line 57">
                <a:extLst>
                  <a:ext uri="{FF2B5EF4-FFF2-40B4-BE49-F238E27FC236}">
                    <a16:creationId xmlns:a16="http://schemas.microsoft.com/office/drawing/2014/main" id="{2EC31C82-2F7F-4A16-A410-2ED0DDA97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4" y="1181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Line 58">
                <a:extLst>
                  <a:ext uri="{FF2B5EF4-FFF2-40B4-BE49-F238E27FC236}">
                    <a16:creationId xmlns:a16="http://schemas.microsoft.com/office/drawing/2014/main" id="{BBB8AB7C-EE64-418A-9328-51B54DDB7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3" y="1194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Line 59">
                <a:extLst>
                  <a:ext uri="{FF2B5EF4-FFF2-40B4-BE49-F238E27FC236}">
                    <a16:creationId xmlns:a16="http://schemas.microsoft.com/office/drawing/2014/main" id="{9700171D-8AD0-46DB-ABBF-5AE49780E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207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Line 60">
                <a:extLst>
                  <a:ext uri="{FF2B5EF4-FFF2-40B4-BE49-F238E27FC236}">
                    <a16:creationId xmlns:a16="http://schemas.microsoft.com/office/drawing/2014/main" id="{160B80DF-8B18-41B6-89FF-AB0AFF169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1220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Line 61">
                <a:extLst>
                  <a:ext uri="{FF2B5EF4-FFF2-40B4-BE49-F238E27FC236}">
                    <a16:creationId xmlns:a16="http://schemas.microsoft.com/office/drawing/2014/main" id="{3CE64FAF-DE79-4D4A-8241-B55373DAB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8" y="1233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Line 62">
                <a:extLst>
                  <a:ext uri="{FF2B5EF4-FFF2-40B4-BE49-F238E27FC236}">
                    <a16:creationId xmlns:a16="http://schemas.microsoft.com/office/drawing/2014/main" id="{8959E8B9-309A-477C-B27B-52B0E88D5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1244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Line 63">
                <a:extLst>
                  <a:ext uri="{FF2B5EF4-FFF2-40B4-BE49-F238E27FC236}">
                    <a16:creationId xmlns:a16="http://schemas.microsoft.com/office/drawing/2014/main" id="{90E1D5B1-250C-449E-BF76-E8F9E6DA5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257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Line 64">
                <a:extLst>
                  <a:ext uri="{FF2B5EF4-FFF2-40B4-BE49-F238E27FC236}">
                    <a16:creationId xmlns:a16="http://schemas.microsoft.com/office/drawing/2014/main" id="{D3F528FC-439F-4EA2-9A85-687681F7B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" y="1270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Line 65">
                <a:extLst>
                  <a:ext uri="{FF2B5EF4-FFF2-40B4-BE49-F238E27FC236}">
                    <a16:creationId xmlns:a16="http://schemas.microsoft.com/office/drawing/2014/main" id="{327A8784-20A3-4038-928A-16841A918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1283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Line 66">
                <a:extLst>
                  <a:ext uri="{FF2B5EF4-FFF2-40B4-BE49-F238E27FC236}">
                    <a16:creationId xmlns:a16="http://schemas.microsoft.com/office/drawing/2014/main" id="{0AFE7B33-E752-4DCC-B67C-33974D728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1296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Line 67">
                <a:extLst>
                  <a:ext uri="{FF2B5EF4-FFF2-40B4-BE49-F238E27FC236}">
                    <a16:creationId xmlns:a16="http://schemas.microsoft.com/office/drawing/2014/main" id="{FEBE1894-A5B2-45AB-B13B-989B35FBA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308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Line 68">
                <a:extLst>
                  <a:ext uri="{FF2B5EF4-FFF2-40B4-BE49-F238E27FC236}">
                    <a16:creationId xmlns:a16="http://schemas.microsoft.com/office/drawing/2014/main" id="{A863104D-8262-4623-A7CA-B77443B0D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1321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Line 69">
                <a:extLst>
                  <a:ext uri="{FF2B5EF4-FFF2-40B4-BE49-F238E27FC236}">
                    <a16:creationId xmlns:a16="http://schemas.microsoft.com/office/drawing/2014/main" id="{DC8B0239-B190-426B-B4BF-D8FCF2B87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" y="1334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Line 70">
                <a:extLst>
                  <a:ext uri="{FF2B5EF4-FFF2-40B4-BE49-F238E27FC236}">
                    <a16:creationId xmlns:a16="http://schemas.microsoft.com/office/drawing/2014/main" id="{6455459B-C41D-41C2-8988-70CCC2F59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1345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Line 71">
                <a:extLst>
                  <a:ext uri="{FF2B5EF4-FFF2-40B4-BE49-F238E27FC236}">
                    <a16:creationId xmlns:a16="http://schemas.microsoft.com/office/drawing/2014/main" id="{D7DDDF30-E2B1-4428-B37D-FEF255EDD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1358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Line 72">
                <a:extLst>
                  <a:ext uri="{FF2B5EF4-FFF2-40B4-BE49-F238E27FC236}">
                    <a16:creationId xmlns:a16="http://schemas.microsoft.com/office/drawing/2014/main" id="{9A566AC1-DDB2-4169-B69D-A470D1E5E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6" y="1371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Line 73">
                <a:extLst>
                  <a:ext uri="{FF2B5EF4-FFF2-40B4-BE49-F238E27FC236}">
                    <a16:creationId xmlns:a16="http://schemas.microsoft.com/office/drawing/2014/main" id="{2AF4DF7B-385E-47D1-B41F-9C58D621E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5" y="1384"/>
                <a:ext cx="8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Line 74">
                <a:extLst>
                  <a:ext uri="{FF2B5EF4-FFF2-40B4-BE49-F238E27FC236}">
                    <a16:creationId xmlns:a16="http://schemas.microsoft.com/office/drawing/2014/main" id="{F0A10377-9CE2-4C83-AE98-976C13121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1397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Line 75">
                <a:extLst>
                  <a:ext uri="{FF2B5EF4-FFF2-40B4-BE49-F238E27FC236}">
                    <a16:creationId xmlns:a16="http://schemas.microsoft.com/office/drawing/2014/main" id="{86A02F4E-7F9A-4EB1-B308-F09AE2126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410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Line 76">
                <a:extLst>
                  <a:ext uri="{FF2B5EF4-FFF2-40B4-BE49-F238E27FC236}">
                    <a16:creationId xmlns:a16="http://schemas.microsoft.com/office/drawing/2014/main" id="{BC3B1B98-B2CC-43B0-A109-8F725105D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423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Line 77">
                <a:extLst>
                  <a:ext uri="{FF2B5EF4-FFF2-40B4-BE49-F238E27FC236}">
                    <a16:creationId xmlns:a16="http://schemas.microsoft.com/office/drawing/2014/main" id="{F0F7CCFD-BE6A-46E8-89C3-8A12F1D1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7" y="1436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Line 78">
                <a:extLst>
                  <a:ext uri="{FF2B5EF4-FFF2-40B4-BE49-F238E27FC236}">
                    <a16:creationId xmlns:a16="http://schemas.microsoft.com/office/drawing/2014/main" id="{7512E76F-ECC9-4F75-A43B-35C5A3F0A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4" y="1446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Line 79">
                <a:extLst>
                  <a:ext uri="{FF2B5EF4-FFF2-40B4-BE49-F238E27FC236}">
                    <a16:creationId xmlns:a16="http://schemas.microsoft.com/office/drawing/2014/main" id="{FDB0D232-E01F-422C-AA31-A372F9A72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459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Line 80">
                <a:extLst>
                  <a:ext uri="{FF2B5EF4-FFF2-40B4-BE49-F238E27FC236}">
                    <a16:creationId xmlns:a16="http://schemas.microsoft.com/office/drawing/2014/main" id="{BF0CC059-4AF6-44DC-85E3-93F02248F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0" y="1472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Line 81">
                <a:extLst>
                  <a:ext uri="{FF2B5EF4-FFF2-40B4-BE49-F238E27FC236}">
                    <a16:creationId xmlns:a16="http://schemas.microsoft.com/office/drawing/2014/main" id="{A1B8A6C1-0402-43E8-AF43-5E97855D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9" y="1485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Line 82">
                <a:extLst>
                  <a:ext uri="{FF2B5EF4-FFF2-40B4-BE49-F238E27FC236}">
                    <a16:creationId xmlns:a16="http://schemas.microsoft.com/office/drawing/2014/main" id="{964ECEF4-A69A-48B3-8D48-4D30F3762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8" y="1498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Line 83">
                <a:extLst>
                  <a:ext uri="{FF2B5EF4-FFF2-40B4-BE49-F238E27FC236}">
                    <a16:creationId xmlns:a16="http://schemas.microsoft.com/office/drawing/2014/main" id="{308BF561-752E-4181-8D74-A26FAE1C5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5" y="1511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Line 84">
                <a:extLst>
                  <a:ext uri="{FF2B5EF4-FFF2-40B4-BE49-F238E27FC236}">
                    <a16:creationId xmlns:a16="http://schemas.microsoft.com/office/drawing/2014/main" id="{EFE55F91-B2F1-46D7-B4DD-A1C8F9BC4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" y="1524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Line 85">
                <a:extLst>
                  <a:ext uri="{FF2B5EF4-FFF2-40B4-BE49-F238E27FC236}">
                    <a16:creationId xmlns:a16="http://schemas.microsoft.com/office/drawing/2014/main" id="{0BDF7921-FE76-42ED-B038-11C5E6D4A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0" y="1537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Line 86">
                <a:extLst>
                  <a:ext uri="{FF2B5EF4-FFF2-40B4-BE49-F238E27FC236}">
                    <a16:creationId xmlns:a16="http://schemas.microsoft.com/office/drawing/2014/main" id="{DBCBA961-87DD-4573-A5F7-A8C711E5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0" y="1547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Line 87">
                <a:extLst>
                  <a:ext uri="{FF2B5EF4-FFF2-40B4-BE49-F238E27FC236}">
                    <a16:creationId xmlns:a16="http://schemas.microsoft.com/office/drawing/2014/main" id="{3E7F9DE6-4A85-41D0-878A-054461D8C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560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Line 88">
                <a:extLst>
                  <a:ext uri="{FF2B5EF4-FFF2-40B4-BE49-F238E27FC236}">
                    <a16:creationId xmlns:a16="http://schemas.microsoft.com/office/drawing/2014/main" id="{08E31D32-7B27-423A-B130-5EDE85EC5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5" y="1573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Line 89">
                <a:extLst>
                  <a:ext uri="{FF2B5EF4-FFF2-40B4-BE49-F238E27FC236}">
                    <a16:creationId xmlns:a16="http://schemas.microsoft.com/office/drawing/2014/main" id="{56EACE77-0B78-4426-98B9-6F40094B9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5" y="1586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Line 90">
                <a:extLst>
                  <a:ext uri="{FF2B5EF4-FFF2-40B4-BE49-F238E27FC236}">
                    <a16:creationId xmlns:a16="http://schemas.microsoft.com/office/drawing/2014/main" id="{4A5D0ADC-9727-4E2F-8DF1-BDAB2E863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" y="1599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Line 91">
                <a:extLst>
                  <a:ext uri="{FF2B5EF4-FFF2-40B4-BE49-F238E27FC236}">
                    <a16:creationId xmlns:a16="http://schemas.microsoft.com/office/drawing/2014/main" id="{C11AFB7F-5994-4E5C-BFAF-5FD386CC4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0" y="1612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Line 92">
                <a:extLst>
                  <a:ext uri="{FF2B5EF4-FFF2-40B4-BE49-F238E27FC236}">
                    <a16:creationId xmlns:a16="http://schemas.microsoft.com/office/drawing/2014/main" id="{E9A4529C-069D-40B0-8486-2B72E99A6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625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Line 93">
                <a:extLst>
                  <a:ext uri="{FF2B5EF4-FFF2-40B4-BE49-F238E27FC236}">
                    <a16:creationId xmlns:a16="http://schemas.microsoft.com/office/drawing/2014/main" id="{04B50F29-8EEC-4DD8-8469-5E3DA6BF2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6" y="1638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Line 94">
                <a:extLst>
                  <a:ext uri="{FF2B5EF4-FFF2-40B4-BE49-F238E27FC236}">
                    <a16:creationId xmlns:a16="http://schemas.microsoft.com/office/drawing/2014/main" id="{94F1DD4D-CB54-4196-95E3-2DB24B277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3" y="1648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Line 95">
                <a:extLst>
                  <a:ext uri="{FF2B5EF4-FFF2-40B4-BE49-F238E27FC236}">
                    <a16:creationId xmlns:a16="http://schemas.microsoft.com/office/drawing/2014/main" id="{A042C91E-7C56-47D1-B143-7385ABC20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2" y="1661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Line 96">
                <a:extLst>
                  <a:ext uri="{FF2B5EF4-FFF2-40B4-BE49-F238E27FC236}">
                    <a16:creationId xmlns:a16="http://schemas.microsoft.com/office/drawing/2014/main" id="{3F3ECEA9-5D54-41C9-BED5-E4A2F7329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674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Line 97">
                <a:extLst>
                  <a:ext uri="{FF2B5EF4-FFF2-40B4-BE49-F238E27FC236}">
                    <a16:creationId xmlns:a16="http://schemas.microsoft.com/office/drawing/2014/main" id="{A522737A-DD33-4DF5-8321-93A3A0371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8" y="1687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Line 98">
                <a:extLst>
                  <a:ext uri="{FF2B5EF4-FFF2-40B4-BE49-F238E27FC236}">
                    <a16:creationId xmlns:a16="http://schemas.microsoft.com/office/drawing/2014/main" id="{2F7A35C0-DB3D-46EE-B55C-EF66EF119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7" y="1700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Line 99">
                <a:extLst>
                  <a:ext uri="{FF2B5EF4-FFF2-40B4-BE49-F238E27FC236}">
                    <a16:creationId xmlns:a16="http://schemas.microsoft.com/office/drawing/2014/main" id="{ED46DF41-3D9D-422D-B02A-D7D11AF87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4" y="1713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Line 100">
                <a:extLst>
                  <a:ext uri="{FF2B5EF4-FFF2-40B4-BE49-F238E27FC236}">
                    <a16:creationId xmlns:a16="http://schemas.microsoft.com/office/drawing/2014/main" id="{8B3C75F9-F526-4DF9-B747-B29E024F8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3" y="1726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" name="Line 101">
                <a:extLst>
                  <a:ext uri="{FF2B5EF4-FFF2-40B4-BE49-F238E27FC236}">
                    <a16:creationId xmlns:a16="http://schemas.microsoft.com/office/drawing/2014/main" id="{C83B9C28-BF47-495A-9A65-7C94A1A2B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39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Line 102">
                <a:extLst>
                  <a:ext uri="{FF2B5EF4-FFF2-40B4-BE49-F238E27FC236}">
                    <a16:creationId xmlns:a16="http://schemas.microsoft.com/office/drawing/2014/main" id="{67D203FE-D19B-4AFD-B546-9E0648479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9" y="1749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Line 103">
                <a:extLst>
                  <a:ext uri="{FF2B5EF4-FFF2-40B4-BE49-F238E27FC236}">
                    <a16:creationId xmlns:a16="http://schemas.microsoft.com/office/drawing/2014/main" id="{85CEBE8F-B5C1-4F15-9E89-B2BE43257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8" y="1762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Line 104">
                <a:extLst>
                  <a:ext uri="{FF2B5EF4-FFF2-40B4-BE49-F238E27FC236}">
                    <a16:creationId xmlns:a16="http://schemas.microsoft.com/office/drawing/2014/main" id="{C75E37F9-181E-4E55-9F1D-53FF55EAD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5" y="1775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Line 105">
                <a:extLst>
                  <a:ext uri="{FF2B5EF4-FFF2-40B4-BE49-F238E27FC236}">
                    <a16:creationId xmlns:a16="http://schemas.microsoft.com/office/drawing/2014/main" id="{EF4B62D5-9BC2-4CF9-BA05-DD8F8E311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1788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Line 106">
                <a:extLst>
                  <a:ext uri="{FF2B5EF4-FFF2-40B4-BE49-F238E27FC236}">
                    <a16:creationId xmlns:a16="http://schemas.microsoft.com/office/drawing/2014/main" id="{95247CAA-08B4-4358-8F1B-69354EFF6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0" y="1801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Line 107">
                <a:extLst>
                  <a:ext uri="{FF2B5EF4-FFF2-40B4-BE49-F238E27FC236}">
                    <a16:creationId xmlns:a16="http://schemas.microsoft.com/office/drawing/2014/main" id="{2B2CF89E-B45A-4AC5-9426-C5848F35F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0" y="1814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Line 108">
                <a:extLst>
                  <a:ext uri="{FF2B5EF4-FFF2-40B4-BE49-F238E27FC236}">
                    <a16:creationId xmlns:a16="http://schemas.microsoft.com/office/drawing/2014/main" id="{F74CED99-1C47-4FC1-997F-773FC0B07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6" y="1827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Line 109">
                <a:extLst>
                  <a:ext uri="{FF2B5EF4-FFF2-40B4-BE49-F238E27FC236}">
                    <a16:creationId xmlns:a16="http://schemas.microsoft.com/office/drawing/2014/main" id="{8C653C3A-312D-4DBD-B9E5-7FC13400E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5" y="1840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Line 110">
                <a:extLst>
                  <a:ext uri="{FF2B5EF4-FFF2-40B4-BE49-F238E27FC236}">
                    <a16:creationId xmlns:a16="http://schemas.microsoft.com/office/drawing/2014/main" id="{60EBF634-6859-4325-B336-77635EC0D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1850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Line 111">
                <a:extLst>
                  <a:ext uri="{FF2B5EF4-FFF2-40B4-BE49-F238E27FC236}">
                    <a16:creationId xmlns:a16="http://schemas.microsoft.com/office/drawing/2014/main" id="{770979E1-60A0-425A-AC8A-C5296152E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1" y="1863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Line 112">
                <a:extLst>
                  <a:ext uri="{FF2B5EF4-FFF2-40B4-BE49-F238E27FC236}">
                    <a16:creationId xmlns:a16="http://schemas.microsoft.com/office/drawing/2014/main" id="{1EB92322-7D05-4B00-8661-2990A9761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0" y="1876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Line 113">
                <a:extLst>
                  <a:ext uri="{FF2B5EF4-FFF2-40B4-BE49-F238E27FC236}">
                    <a16:creationId xmlns:a16="http://schemas.microsoft.com/office/drawing/2014/main" id="{416F896A-54B5-45EB-981B-CE88B10EC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1889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Line 114">
                <a:extLst>
                  <a:ext uri="{FF2B5EF4-FFF2-40B4-BE49-F238E27FC236}">
                    <a16:creationId xmlns:a16="http://schemas.microsoft.com/office/drawing/2014/main" id="{5BBD87DF-AF7A-4316-A021-4C709DE68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6" y="1902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Line 115">
                <a:extLst>
                  <a:ext uri="{FF2B5EF4-FFF2-40B4-BE49-F238E27FC236}">
                    <a16:creationId xmlns:a16="http://schemas.microsoft.com/office/drawing/2014/main" id="{DF9B4040-029A-493C-8414-A9D588CF3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3" y="1915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Line 116">
                <a:extLst>
                  <a:ext uri="{FF2B5EF4-FFF2-40B4-BE49-F238E27FC236}">
                    <a16:creationId xmlns:a16="http://schemas.microsoft.com/office/drawing/2014/main" id="{A50598FF-3005-4DC8-BAFF-518C6C1D8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928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Line 117">
                <a:extLst>
                  <a:ext uri="{FF2B5EF4-FFF2-40B4-BE49-F238E27FC236}">
                    <a16:creationId xmlns:a16="http://schemas.microsoft.com/office/drawing/2014/main" id="{B5CD1FAF-B6D9-45EF-92D4-2F1D873B2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1" y="1941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Line 118">
                <a:extLst>
                  <a:ext uri="{FF2B5EF4-FFF2-40B4-BE49-F238E27FC236}">
                    <a16:creationId xmlns:a16="http://schemas.microsoft.com/office/drawing/2014/main" id="{062D59AE-0186-4622-8B78-09CD90C53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8" y="1951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Line 119">
                <a:extLst>
                  <a:ext uri="{FF2B5EF4-FFF2-40B4-BE49-F238E27FC236}">
                    <a16:creationId xmlns:a16="http://schemas.microsoft.com/office/drawing/2014/main" id="{CD9AE190-B5DC-403F-A538-DD7D450E4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" y="1964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Line 120">
                <a:extLst>
                  <a:ext uri="{FF2B5EF4-FFF2-40B4-BE49-F238E27FC236}">
                    <a16:creationId xmlns:a16="http://schemas.microsoft.com/office/drawing/2014/main" id="{48B62E1B-D8A0-4219-853A-09AD47907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4" y="1977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Line 121">
                <a:extLst>
                  <a:ext uri="{FF2B5EF4-FFF2-40B4-BE49-F238E27FC236}">
                    <a16:creationId xmlns:a16="http://schemas.microsoft.com/office/drawing/2014/main" id="{8E5EFE43-E381-4CEC-89A2-9BFABB9EE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3" y="1990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Line 122">
                <a:extLst>
                  <a:ext uri="{FF2B5EF4-FFF2-40B4-BE49-F238E27FC236}">
                    <a16:creationId xmlns:a16="http://schemas.microsoft.com/office/drawing/2014/main" id="{18F6EF14-D287-4450-BC82-D846E52D6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0" y="2003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Line 123">
                <a:extLst>
                  <a:ext uri="{FF2B5EF4-FFF2-40B4-BE49-F238E27FC236}">
                    <a16:creationId xmlns:a16="http://schemas.microsoft.com/office/drawing/2014/main" id="{899EC700-B434-469C-85C2-0309DD5C3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2016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Line 124">
                <a:extLst>
                  <a:ext uri="{FF2B5EF4-FFF2-40B4-BE49-F238E27FC236}">
                    <a16:creationId xmlns:a16="http://schemas.microsoft.com/office/drawing/2014/main" id="{665820AC-3926-4F1F-A3A3-D6FC05E4B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29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Line 125">
                <a:extLst>
                  <a:ext uri="{FF2B5EF4-FFF2-40B4-BE49-F238E27FC236}">
                    <a16:creationId xmlns:a16="http://schemas.microsoft.com/office/drawing/2014/main" id="{C57479BE-EFAA-44E1-A576-401E0BD74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5" y="2042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Line 126">
                <a:extLst>
                  <a:ext uri="{FF2B5EF4-FFF2-40B4-BE49-F238E27FC236}">
                    <a16:creationId xmlns:a16="http://schemas.microsoft.com/office/drawing/2014/main" id="{C65C1BB8-FA4C-41A5-B434-7D1FDCD4C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2052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Line 127">
                <a:extLst>
                  <a:ext uri="{FF2B5EF4-FFF2-40B4-BE49-F238E27FC236}">
                    <a16:creationId xmlns:a16="http://schemas.microsoft.com/office/drawing/2014/main" id="{9C229C16-5F81-4347-848B-3A1B2DF29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1" y="2065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Line 128">
                <a:extLst>
                  <a:ext uri="{FF2B5EF4-FFF2-40B4-BE49-F238E27FC236}">
                    <a16:creationId xmlns:a16="http://schemas.microsoft.com/office/drawing/2014/main" id="{CFDFF798-0D8B-43E3-8D25-D350558BD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2078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Line 129">
                <a:extLst>
                  <a:ext uri="{FF2B5EF4-FFF2-40B4-BE49-F238E27FC236}">
                    <a16:creationId xmlns:a16="http://schemas.microsoft.com/office/drawing/2014/main" id="{5D36D089-8C64-4B40-8982-C13C0E435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6" y="2091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Line 130">
                <a:extLst>
                  <a:ext uri="{FF2B5EF4-FFF2-40B4-BE49-F238E27FC236}">
                    <a16:creationId xmlns:a16="http://schemas.microsoft.com/office/drawing/2014/main" id="{26E009E1-A315-4576-9A7C-DB423E0AB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2104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Line 131">
                <a:extLst>
                  <a:ext uri="{FF2B5EF4-FFF2-40B4-BE49-F238E27FC236}">
                    <a16:creationId xmlns:a16="http://schemas.microsoft.com/office/drawing/2014/main" id="{0F0F91BD-C04D-496E-8E1E-9C18ABF0E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2" y="2117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Line 132">
                <a:extLst>
                  <a:ext uri="{FF2B5EF4-FFF2-40B4-BE49-F238E27FC236}">
                    <a16:creationId xmlns:a16="http://schemas.microsoft.com/office/drawing/2014/main" id="{AEDB97D9-45D1-43C2-A0A6-F5AD38DDB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" y="2130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Line 133">
                <a:extLst>
                  <a:ext uri="{FF2B5EF4-FFF2-40B4-BE49-F238E27FC236}">
                    <a16:creationId xmlns:a16="http://schemas.microsoft.com/office/drawing/2014/main" id="{F5E17DB0-BC77-42F8-B48C-9A94A0243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0" y="2143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Line 134">
                <a:extLst>
                  <a:ext uri="{FF2B5EF4-FFF2-40B4-BE49-F238E27FC236}">
                    <a16:creationId xmlns:a16="http://schemas.microsoft.com/office/drawing/2014/main" id="{F6534033-D49F-4E0E-8477-7A63AE855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154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0" name="Line 135">
                <a:extLst>
                  <a:ext uri="{FF2B5EF4-FFF2-40B4-BE49-F238E27FC236}">
                    <a16:creationId xmlns:a16="http://schemas.microsoft.com/office/drawing/2014/main" id="{DE410CED-EF21-441F-8A46-153975831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" y="2166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Line 136">
                <a:extLst>
                  <a:ext uri="{FF2B5EF4-FFF2-40B4-BE49-F238E27FC236}">
                    <a16:creationId xmlns:a16="http://schemas.microsoft.com/office/drawing/2014/main" id="{E5506DAA-D981-4518-89D4-A5B0DF6BE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3" y="2179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2" name="Line 137">
                <a:extLst>
                  <a:ext uri="{FF2B5EF4-FFF2-40B4-BE49-F238E27FC236}">
                    <a16:creationId xmlns:a16="http://schemas.microsoft.com/office/drawing/2014/main" id="{3479B21F-3FA5-4D42-94FD-9673C2A45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2" y="2192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" name="Line 138">
                <a:extLst>
                  <a:ext uri="{FF2B5EF4-FFF2-40B4-BE49-F238E27FC236}">
                    <a16:creationId xmlns:a16="http://schemas.microsoft.com/office/drawing/2014/main" id="{D33499E6-A203-4F4F-A2EE-455CE980C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9" y="2205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Line 139">
                <a:extLst>
                  <a:ext uri="{FF2B5EF4-FFF2-40B4-BE49-F238E27FC236}">
                    <a16:creationId xmlns:a16="http://schemas.microsoft.com/office/drawing/2014/main" id="{1D825EEE-6400-442E-B7F1-D5E3B05DC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8" y="2218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5" name="Line 140">
                <a:extLst>
                  <a:ext uri="{FF2B5EF4-FFF2-40B4-BE49-F238E27FC236}">
                    <a16:creationId xmlns:a16="http://schemas.microsoft.com/office/drawing/2014/main" id="{141E6337-1842-46DB-ADA0-B42D78CEC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2231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Line 141">
                <a:extLst>
                  <a:ext uri="{FF2B5EF4-FFF2-40B4-BE49-F238E27FC236}">
                    <a16:creationId xmlns:a16="http://schemas.microsoft.com/office/drawing/2014/main" id="{3AC0802E-1AD9-4F89-BE91-5877A680A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4" y="2244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Line 142">
                <a:extLst>
                  <a:ext uri="{FF2B5EF4-FFF2-40B4-BE49-F238E27FC236}">
                    <a16:creationId xmlns:a16="http://schemas.microsoft.com/office/drawing/2014/main" id="{01F20C00-E91E-4663-AE9B-6FE0DA4CE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" y="2255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8" name="Line 143">
                <a:extLst>
                  <a:ext uri="{FF2B5EF4-FFF2-40B4-BE49-F238E27FC236}">
                    <a16:creationId xmlns:a16="http://schemas.microsoft.com/office/drawing/2014/main" id="{F37F541B-E51A-4ACE-BF7A-1B96BA755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268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9" name="Line 144">
                <a:extLst>
                  <a:ext uri="{FF2B5EF4-FFF2-40B4-BE49-F238E27FC236}">
                    <a16:creationId xmlns:a16="http://schemas.microsoft.com/office/drawing/2014/main" id="{66203701-CE7B-4F12-8EC7-55D892D33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2281"/>
                <a:ext cx="9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Line 145">
                <a:extLst>
                  <a:ext uri="{FF2B5EF4-FFF2-40B4-BE49-F238E27FC236}">
                    <a16:creationId xmlns:a16="http://schemas.microsoft.com/office/drawing/2014/main" id="{E5E0D90D-DD18-406B-B414-D570FBAF5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2293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Line 146">
                <a:extLst>
                  <a:ext uri="{FF2B5EF4-FFF2-40B4-BE49-F238E27FC236}">
                    <a16:creationId xmlns:a16="http://schemas.microsoft.com/office/drawing/2014/main" id="{DC9396EA-E718-46E7-A97F-95DC51F39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2306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Line 147">
                <a:extLst>
                  <a:ext uri="{FF2B5EF4-FFF2-40B4-BE49-F238E27FC236}">
                    <a16:creationId xmlns:a16="http://schemas.microsoft.com/office/drawing/2014/main" id="{91BE8312-D01A-4CB1-A345-4B69575A3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2319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Line 148">
                <a:extLst>
                  <a:ext uri="{FF2B5EF4-FFF2-40B4-BE49-F238E27FC236}">
                    <a16:creationId xmlns:a16="http://schemas.microsoft.com/office/drawing/2014/main" id="{1CC4A16D-F3D4-48F7-8A1C-A4C8960DA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1" y="2332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" name="Line 149">
                <a:extLst>
                  <a:ext uri="{FF2B5EF4-FFF2-40B4-BE49-F238E27FC236}">
                    <a16:creationId xmlns:a16="http://schemas.microsoft.com/office/drawing/2014/main" id="{F7CE7DA7-6DE1-4A1A-995A-EFA9F1A93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" y="2345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5" name="Line 150">
                <a:extLst>
                  <a:ext uri="{FF2B5EF4-FFF2-40B4-BE49-F238E27FC236}">
                    <a16:creationId xmlns:a16="http://schemas.microsoft.com/office/drawing/2014/main" id="{2C987434-5013-4F65-BBEA-38EEF393E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2356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Line 151">
                <a:extLst>
                  <a:ext uri="{FF2B5EF4-FFF2-40B4-BE49-F238E27FC236}">
                    <a16:creationId xmlns:a16="http://schemas.microsoft.com/office/drawing/2014/main" id="{C5B1582C-B558-4E3E-86FF-D0A7CD682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5" y="2369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" name="Line 152">
                <a:extLst>
                  <a:ext uri="{FF2B5EF4-FFF2-40B4-BE49-F238E27FC236}">
                    <a16:creationId xmlns:a16="http://schemas.microsoft.com/office/drawing/2014/main" id="{D0220CBB-8809-4932-86A3-1BDECA2EA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382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Line 153">
                <a:extLst>
                  <a:ext uri="{FF2B5EF4-FFF2-40B4-BE49-F238E27FC236}">
                    <a16:creationId xmlns:a16="http://schemas.microsoft.com/office/drawing/2014/main" id="{6423CBED-8E23-4E70-BEAE-DD2863090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1" y="2395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Line 154">
                <a:extLst>
                  <a:ext uri="{FF2B5EF4-FFF2-40B4-BE49-F238E27FC236}">
                    <a16:creationId xmlns:a16="http://schemas.microsoft.com/office/drawing/2014/main" id="{68FF3135-87D4-4264-BA14-BA3AB9E81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0" y="2408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" name="Line 155">
                <a:extLst>
                  <a:ext uri="{FF2B5EF4-FFF2-40B4-BE49-F238E27FC236}">
                    <a16:creationId xmlns:a16="http://schemas.microsoft.com/office/drawing/2014/main" id="{E66C1E1B-7F18-4D6C-A33F-01925F27A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7" y="2420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92F05A05-9177-4853-BEF7-B5CF562DC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6" y="2433"/>
                <a:ext cx="7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" name="Line 157">
                <a:extLst>
                  <a:ext uri="{FF2B5EF4-FFF2-40B4-BE49-F238E27FC236}">
                    <a16:creationId xmlns:a16="http://schemas.microsoft.com/office/drawing/2014/main" id="{1C0E9B93-546A-44FD-989F-A2B688C3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2446"/>
                <a:ext cx="10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" name="Line 158">
                <a:extLst>
                  <a:ext uri="{FF2B5EF4-FFF2-40B4-BE49-F238E27FC236}">
                    <a16:creationId xmlns:a16="http://schemas.microsoft.com/office/drawing/2014/main" id="{76FC752C-3C3F-4CA2-9F43-EA13E77ED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2" y="2457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" name="Line 159">
                <a:extLst>
                  <a:ext uri="{FF2B5EF4-FFF2-40B4-BE49-F238E27FC236}">
                    <a16:creationId xmlns:a16="http://schemas.microsoft.com/office/drawing/2014/main" id="{F9DCBC36-61F1-4A0C-BCA0-BBB4F2316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9" y="2470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" name="Line 160">
                <a:extLst>
                  <a:ext uri="{FF2B5EF4-FFF2-40B4-BE49-F238E27FC236}">
                    <a16:creationId xmlns:a16="http://schemas.microsoft.com/office/drawing/2014/main" id="{A139A78C-50B9-4132-9867-6FFB2AB23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" y="2483"/>
                <a:ext cx="10" cy="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" name="Line 161">
                <a:extLst>
                  <a:ext uri="{FF2B5EF4-FFF2-40B4-BE49-F238E27FC236}">
                    <a16:creationId xmlns:a16="http://schemas.microsoft.com/office/drawing/2014/main" id="{51191C4B-32ED-4EB2-B95D-9C0142E77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7" y="2496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" name="Line 162">
                <a:extLst>
                  <a:ext uri="{FF2B5EF4-FFF2-40B4-BE49-F238E27FC236}">
                    <a16:creationId xmlns:a16="http://schemas.microsoft.com/office/drawing/2014/main" id="{63885A4B-C185-4281-BB90-625053BF6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4" y="2509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" name="Line 163">
                <a:extLst>
                  <a:ext uri="{FF2B5EF4-FFF2-40B4-BE49-F238E27FC236}">
                    <a16:creationId xmlns:a16="http://schemas.microsoft.com/office/drawing/2014/main" id="{F75D67D7-8380-461F-B97A-770AB8D29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3" y="2522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9" name="Line 164">
                <a:extLst>
                  <a:ext uri="{FF2B5EF4-FFF2-40B4-BE49-F238E27FC236}">
                    <a16:creationId xmlns:a16="http://schemas.microsoft.com/office/drawing/2014/main" id="{9D441033-CBA7-44CC-B86C-C84F56E00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" y="2535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" name="Line 165">
                <a:extLst>
                  <a:ext uri="{FF2B5EF4-FFF2-40B4-BE49-F238E27FC236}">
                    <a16:creationId xmlns:a16="http://schemas.microsoft.com/office/drawing/2014/main" id="{F9BB5A94-682A-483B-A012-3D863697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9" y="2547"/>
                <a:ext cx="9" cy="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1" name="Line 166">
                <a:extLst>
                  <a:ext uri="{FF2B5EF4-FFF2-40B4-BE49-F238E27FC236}">
                    <a16:creationId xmlns:a16="http://schemas.microsoft.com/office/drawing/2014/main" id="{69B16F97-ECAD-4A8D-82A3-23BD3B491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2558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2" name="Line 167">
                <a:extLst>
                  <a:ext uri="{FF2B5EF4-FFF2-40B4-BE49-F238E27FC236}">
                    <a16:creationId xmlns:a16="http://schemas.microsoft.com/office/drawing/2014/main" id="{C2CA1B35-4E48-4F8F-93D9-DC9503204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5" y="2571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3" name="Line 168">
                <a:extLst>
                  <a:ext uri="{FF2B5EF4-FFF2-40B4-BE49-F238E27FC236}">
                    <a16:creationId xmlns:a16="http://schemas.microsoft.com/office/drawing/2014/main" id="{4F72E8B2-4CA7-4A40-97DD-D9CDCECB5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4" y="2584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" name="Line 169">
                <a:extLst>
                  <a:ext uri="{FF2B5EF4-FFF2-40B4-BE49-F238E27FC236}">
                    <a16:creationId xmlns:a16="http://schemas.microsoft.com/office/drawing/2014/main" id="{2D433EFC-5F24-4D25-ABFB-58462C05B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2597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" name="Line 170">
                <a:extLst>
                  <a:ext uri="{FF2B5EF4-FFF2-40B4-BE49-F238E27FC236}">
                    <a16:creationId xmlns:a16="http://schemas.microsoft.com/office/drawing/2014/main" id="{1A3ADD0D-335E-4866-A922-F792E4141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0" y="2610"/>
                <a:ext cx="7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6" name="Line 171">
                <a:extLst>
                  <a:ext uri="{FF2B5EF4-FFF2-40B4-BE49-F238E27FC236}">
                    <a16:creationId xmlns:a16="http://schemas.microsoft.com/office/drawing/2014/main" id="{2F6F7884-E064-4636-980A-8C109D538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2623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7" name="Line 172">
                <a:extLst>
                  <a:ext uri="{FF2B5EF4-FFF2-40B4-BE49-F238E27FC236}">
                    <a16:creationId xmlns:a16="http://schemas.microsoft.com/office/drawing/2014/main" id="{F0ADE3FB-C0BC-4AFF-B3CD-4EE448150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6" y="2636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8" name="Line 173">
                <a:extLst>
                  <a:ext uri="{FF2B5EF4-FFF2-40B4-BE49-F238E27FC236}">
                    <a16:creationId xmlns:a16="http://schemas.microsoft.com/office/drawing/2014/main" id="{E98CB3BD-6AD2-4985-AC31-F9A475EFD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2" y="2649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9" name="Line 174">
                <a:extLst>
                  <a:ext uri="{FF2B5EF4-FFF2-40B4-BE49-F238E27FC236}">
                    <a16:creationId xmlns:a16="http://schemas.microsoft.com/office/drawing/2014/main" id="{BD0EFFFC-6D13-4CA4-A781-51B0737C4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1" y="2659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" name="Line 175">
                <a:extLst>
                  <a:ext uri="{FF2B5EF4-FFF2-40B4-BE49-F238E27FC236}">
                    <a16:creationId xmlns:a16="http://schemas.microsoft.com/office/drawing/2014/main" id="{29A77637-57EC-4239-9792-C0500F4EE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2672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1" name="Line 176">
                <a:extLst>
                  <a:ext uri="{FF2B5EF4-FFF2-40B4-BE49-F238E27FC236}">
                    <a16:creationId xmlns:a16="http://schemas.microsoft.com/office/drawing/2014/main" id="{EC1A75AA-65F1-47F7-8BF2-4A6FB9D33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7" y="2685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2" name="Line 177">
                <a:extLst>
                  <a:ext uri="{FF2B5EF4-FFF2-40B4-BE49-F238E27FC236}">
                    <a16:creationId xmlns:a16="http://schemas.microsoft.com/office/drawing/2014/main" id="{E660864B-654C-40BE-A3AA-0D31A0914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6" y="2698"/>
                <a:ext cx="8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3" name="Line 178">
                <a:extLst>
                  <a:ext uri="{FF2B5EF4-FFF2-40B4-BE49-F238E27FC236}">
                    <a16:creationId xmlns:a16="http://schemas.microsoft.com/office/drawing/2014/main" id="{25652438-CAC0-4C07-BBD7-8BE28F48C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3" y="2711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" name="Line 179">
                <a:extLst>
                  <a:ext uri="{FF2B5EF4-FFF2-40B4-BE49-F238E27FC236}">
                    <a16:creationId xmlns:a16="http://schemas.microsoft.com/office/drawing/2014/main" id="{0D825D69-38D8-4004-9332-D945FD096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2" y="2724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5" name="Line 180">
                <a:extLst>
                  <a:ext uri="{FF2B5EF4-FFF2-40B4-BE49-F238E27FC236}">
                    <a16:creationId xmlns:a16="http://schemas.microsoft.com/office/drawing/2014/main" id="{5F1B694A-B0B5-4C67-A41F-D527D8CD9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" y="2737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6" name="Line 181">
                <a:extLst>
                  <a:ext uri="{FF2B5EF4-FFF2-40B4-BE49-F238E27FC236}">
                    <a16:creationId xmlns:a16="http://schemas.microsoft.com/office/drawing/2014/main" id="{2859FA68-CBB4-451B-983F-3DD41995C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" y="2750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7" name="Line 182">
                <a:extLst>
                  <a:ext uri="{FF2B5EF4-FFF2-40B4-BE49-F238E27FC236}">
                    <a16:creationId xmlns:a16="http://schemas.microsoft.com/office/drawing/2014/main" id="{67DF3730-0AF5-49EC-8FB9-65C056CEC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5" y="2760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8" name="Line 183">
                <a:extLst>
                  <a:ext uri="{FF2B5EF4-FFF2-40B4-BE49-F238E27FC236}">
                    <a16:creationId xmlns:a16="http://schemas.microsoft.com/office/drawing/2014/main" id="{1FA9FC19-80CC-452C-89E3-5682D471E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4" y="2773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" name="Line 184">
                <a:extLst>
                  <a:ext uri="{FF2B5EF4-FFF2-40B4-BE49-F238E27FC236}">
                    <a16:creationId xmlns:a16="http://schemas.microsoft.com/office/drawing/2014/main" id="{925DC238-CDE0-40B1-8703-FF4A259D8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3" y="2786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" name="Line 185">
                <a:extLst>
                  <a:ext uri="{FF2B5EF4-FFF2-40B4-BE49-F238E27FC236}">
                    <a16:creationId xmlns:a16="http://schemas.microsoft.com/office/drawing/2014/main" id="{E339AA06-05CB-46A2-BC84-167F22A7A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0" y="2799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1" name="Line 186">
                <a:extLst>
                  <a:ext uri="{FF2B5EF4-FFF2-40B4-BE49-F238E27FC236}">
                    <a16:creationId xmlns:a16="http://schemas.microsoft.com/office/drawing/2014/main" id="{59B5BEA1-5B34-41E3-A6CC-CDD5CDF7B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" y="2812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2" name="Line 187">
                <a:extLst>
                  <a:ext uri="{FF2B5EF4-FFF2-40B4-BE49-F238E27FC236}">
                    <a16:creationId xmlns:a16="http://schemas.microsoft.com/office/drawing/2014/main" id="{F3407E58-C974-47B2-9467-081B3D49E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6" y="2825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3" name="Line 188">
                <a:extLst>
                  <a:ext uri="{FF2B5EF4-FFF2-40B4-BE49-F238E27FC236}">
                    <a16:creationId xmlns:a16="http://schemas.microsoft.com/office/drawing/2014/main" id="{E4075FED-EB92-4054-8A41-57BA4854C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5" y="2838"/>
                <a:ext cx="9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" name="Line 189">
                <a:extLst>
                  <a:ext uri="{FF2B5EF4-FFF2-40B4-BE49-F238E27FC236}">
                    <a16:creationId xmlns:a16="http://schemas.microsoft.com/office/drawing/2014/main" id="{747F797D-BCA1-4776-907D-84EADB079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" y="2851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" name="Line 190">
                <a:extLst>
                  <a:ext uri="{FF2B5EF4-FFF2-40B4-BE49-F238E27FC236}">
                    <a16:creationId xmlns:a16="http://schemas.microsoft.com/office/drawing/2014/main" id="{5F947AA1-4CA0-4719-8A37-0026EA838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2861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" name="Line 191">
                <a:extLst>
                  <a:ext uri="{FF2B5EF4-FFF2-40B4-BE49-F238E27FC236}">
                    <a16:creationId xmlns:a16="http://schemas.microsoft.com/office/drawing/2014/main" id="{EE29B825-CE0A-4717-B07B-BD7EB1EED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2874"/>
                <a:ext cx="7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" name="Line 192">
                <a:extLst>
                  <a:ext uri="{FF2B5EF4-FFF2-40B4-BE49-F238E27FC236}">
                    <a16:creationId xmlns:a16="http://schemas.microsoft.com/office/drawing/2014/main" id="{587B2EDA-BF66-4756-9543-9025CC6C4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" y="2887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" name="Line 193">
                <a:extLst>
                  <a:ext uri="{FF2B5EF4-FFF2-40B4-BE49-F238E27FC236}">
                    <a16:creationId xmlns:a16="http://schemas.microsoft.com/office/drawing/2014/main" id="{43ADA524-0427-4C89-8454-355337CE3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2900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" name="Line 194">
                <a:extLst>
                  <a:ext uri="{FF2B5EF4-FFF2-40B4-BE49-F238E27FC236}">
                    <a16:creationId xmlns:a16="http://schemas.microsoft.com/office/drawing/2014/main" id="{281B7D04-B46A-40DF-A152-2B678BCB5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2" y="2913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" name="Line 195">
                <a:extLst>
                  <a:ext uri="{FF2B5EF4-FFF2-40B4-BE49-F238E27FC236}">
                    <a16:creationId xmlns:a16="http://schemas.microsoft.com/office/drawing/2014/main" id="{3EDB64FE-B2E4-4D72-B2C3-77B9549EC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2926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" name="Line 196">
                <a:extLst>
                  <a:ext uri="{FF2B5EF4-FFF2-40B4-BE49-F238E27FC236}">
                    <a16:creationId xmlns:a16="http://schemas.microsoft.com/office/drawing/2014/main" id="{6F25D5AF-EA1F-40BA-84F8-AE48A43A5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8" y="2939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" name="Line 197">
                <a:extLst>
                  <a:ext uri="{FF2B5EF4-FFF2-40B4-BE49-F238E27FC236}">
                    <a16:creationId xmlns:a16="http://schemas.microsoft.com/office/drawing/2014/main" id="{E7955521-EB0A-4BF4-8E60-1C25BD631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7" y="2952"/>
                <a:ext cx="10" cy="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" name="Line 198">
                <a:extLst>
                  <a:ext uri="{FF2B5EF4-FFF2-40B4-BE49-F238E27FC236}">
                    <a16:creationId xmlns:a16="http://schemas.microsoft.com/office/drawing/2014/main" id="{6AB0DAE9-D703-44CC-A392-D0D7592B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6" y="2962"/>
                <a:ext cx="8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" name="Line 199">
                <a:extLst>
                  <a:ext uri="{FF2B5EF4-FFF2-40B4-BE49-F238E27FC236}">
                    <a16:creationId xmlns:a16="http://schemas.microsoft.com/office/drawing/2014/main" id="{76C8C4AF-7840-4E75-A814-212A8F7A5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3" y="2975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" name="Line 200">
                <a:extLst>
                  <a:ext uri="{FF2B5EF4-FFF2-40B4-BE49-F238E27FC236}">
                    <a16:creationId xmlns:a16="http://schemas.microsoft.com/office/drawing/2014/main" id="{9839FF40-459F-440F-9F66-09FAABF63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2" y="2988"/>
                <a:ext cx="10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" name="Line 201">
                <a:extLst>
                  <a:ext uri="{FF2B5EF4-FFF2-40B4-BE49-F238E27FC236}">
                    <a16:creationId xmlns:a16="http://schemas.microsoft.com/office/drawing/2014/main" id="{AE2FAD04-BA28-4063-8308-4ECAE1C58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9" y="3001"/>
                <a:ext cx="9" cy="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" name="Line 202">
                <a:extLst>
                  <a:ext uri="{FF2B5EF4-FFF2-40B4-BE49-F238E27FC236}">
                    <a16:creationId xmlns:a16="http://schemas.microsoft.com/office/drawing/2014/main" id="{A1F0FA5A-BE4A-4E2F-9347-B12CA8178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0" y="1010"/>
                <a:ext cx="894" cy="70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" name="Line 203">
                <a:extLst>
                  <a:ext uri="{FF2B5EF4-FFF2-40B4-BE49-F238E27FC236}">
                    <a16:creationId xmlns:a16="http://schemas.microsoft.com/office/drawing/2014/main" id="{6D8001DB-FBFE-48C7-B7BC-1206D574F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" y="1375"/>
                <a:ext cx="893" cy="70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" name="Line 204">
                <a:extLst>
                  <a:ext uri="{FF2B5EF4-FFF2-40B4-BE49-F238E27FC236}">
                    <a16:creationId xmlns:a16="http://schemas.microsoft.com/office/drawing/2014/main" id="{792DCE39-3A07-4BA7-9DE6-A132E688F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4" y="1866"/>
                <a:ext cx="894" cy="70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" name="Line 206">
              <a:extLst>
                <a:ext uri="{FF2B5EF4-FFF2-40B4-BE49-F238E27FC236}">
                  <a16:creationId xmlns:a16="http://schemas.microsoft.com/office/drawing/2014/main" id="{7040F19B-47CD-4309-B486-66B080E8B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" y="2320"/>
              <a:ext cx="894" cy="70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9555427D-EC90-49D1-944A-A75EC779C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45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2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SOMBRA E PENUMBRA</a:t>
            </a:r>
            <a:endParaRPr lang="en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0DBB27-C91D-4377-82EF-0573BB78685D}"/>
              </a:ext>
            </a:extLst>
          </p:cNvPr>
          <p:cNvSpPr/>
          <p:nvPr/>
        </p:nvSpPr>
        <p:spPr>
          <a:xfrm>
            <a:off x="1049500" y="1354510"/>
            <a:ext cx="71997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dirty="0">
                <a:latin typeface="Sniglet"/>
                <a:sym typeface="Sniglet"/>
              </a:rPr>
              <a:t>Quando a fonte de luz é extensa, a região onde ocorre a sombra é envolta por uma região parcialmente iluminada, denominada </a:t>
            </a:r>
            <a:r>
              <a:rPr lang="pt-BR" altLang="pt-BR" sz="1600" u="sng" dirty="0">
                <a:latin typeface="Sniglet"/>
                <a:sym typeface="Sniglet"/>
              </a:rPr>
              <a:t>penumbra</a:t>
            </a:r>
            <a:r>
              <a:rPr lang="pt-BR" altLang="pt-BR" sz="1600" dirty="0">
                <a:latin typeface="Sniglet"/>
                <a:sym typeface="Sniglet"/>
              </a:rPr>
              <a:t>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Resultado de imagem para penumbra fisica">
            <a:extLst>
              <a:ext uri="{FF2B5EF4-FFF2-40B4-BE49-F238E27FC236}">
                <a16:creationId xmlns:a16="http://schemas.microsoft.com/office/drawing/2014/main" id="{E826FAD0-028C-44E1-9780-1728C1C8E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56" y="2032258"/>
            <a:ext cx="4669948" cy="22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2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1"/>
          <p:cNvGrpSpPr>
            <a:grpSpLocks/>
          </p:cNvGrpSpPr>
          <p:nvPr/>
        </p:nvGrpSpPr>
        <p:grpSpPr bwMode="auto">
          <a:xfrm>
            <a:off x="1481526" y="1463414"/>
            <a:ext cx="6335712" cy="2787650"/>
            <a:chOff x="1043608" y="3337949"/>
            <a:chExt cx="7067867" cy="3109116"/>
          </a:xfrm>
        </p:grpSpPr>
        <p:grpSp>
          <p:nvGrpSpPr>
            <p:cNvPr id="7" name="Grupo 31"/>
            <p:cNvGrpSpPr>
              <a:grpSpLocks/>
            </p:cNvGrpSpPr>
            <p:nvPr/>
          </p:nvGrpSpPr>
          <p:grpSpPr bwMode="auto">
            <a:xfrm>
              <a:off x="4670533" y="3337949"/>
              <a:ext cx="3440942" cy="3109116"/>
              <a:chOff x="4670533" y="3337949"/>
              <a:chExt cx="3440942" cy="3109116"/>
            </a:xfrm>
          </p:grpSpPr>
          <p:sp>
            <p:nvSpPr>
              <p:cNvPr id="23" name="Forma livre 22"/>
              <p:cNvSpPr/>
              <p:nvPr/>
            </p:nvSpPr>
            <p:spPr>
              <a:xfrm rot="490999">
                <a:off x="4670516" y="3515006"/>
                <a:ext cx="3423249" cy="2708968"/>
              </a:xfrm>
              <a:custGeom>
                <a:avLst/>
                <a:gdLst>
                  <a:gd name="connsiteX0" fmla="*/ 0 w 3413778"/>
                  <a:gd name="connsiteY0" fmla="*/ 0 h 2491779"/>
                  <a:gd name="connsiteX1" fmla="*/ 3413778 w 3413778"/>
                  <a:gd name="connsiteY1" fmla="*/ 0 h 2491779"/>
                  <a:gd name="connsiteX2" fmla="*/ 3413778 w 3413778"/>
                  <a:gd name="connsiteY2" fmla="*/ 2491779 h 2491779"/>
                  <a:gd name="connsiteX3" fmla="*/ 0 w 3413778"/>
                  <a:gd name="connsiteY3" fmla="*/ 2491779 h 2491779"/>
                  <a:gd name="connsiteX4" fmla="*/ 0 w 3413778"/>
                  <a:gd name="connsiteY4" fmla="*/ 0 h 2491779"/>
                  <a:gd name="connsiteX0" fmla="*/ 0 w 3413778"/>
                  <a:gd name="connsiteY0" fmla="*/ 226912 h 2718691"/>
                  <a:gd name="connsiteX1" fmla="*/ 3095565 w 3413778"/>
                  <a:gd name="connsiteY1" fmla="*/ 0 h 2718691"/>
                  <a:gd name="connsiteX2" fmla="*/ 3413778 w 3413778"/>
                  <a:gd name="connsiteY2" fmla="*/ 2718691 h 2718691"/>
                  <a:gd name="connsiteX3" fmla="*/ 0 w 3413778"/>
                  <a:gd name="connsiteY3" fmla="*/ 2718691 h 2718691"/>
                  <a:gd name="connsiteX4" fmla="*/ 0 w 3413778"/>
                  <a:gd name="connsiteY4" fmla="*/ 226912 h 2718691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0 w 3424028"/>
                  <a:gd name="connsiteY3" fmla="*/ 2718691 h 2789967"/>
                  <a:gd name="connsiteX4" fmla="*/ 0 w 3424028"/>
                  <a:gd name="connsiteY4" fmla="*/ 226912 h 2789967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277215 w 3424028"/>
                  <a:gd name="connsiteY3" fmla="*/ 2660504 h 2789967"/>
                  <a:gd name="connsiteX4" fmla="*/ 0 w 3424028"/>
                  <a:gd name="connsiteY4" fmla="*/ 226912 h 2789967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277215 w 3424028"/>
                  <a:gd name="connsiteY3" fmla="*/ 2589229 h 2718692"/>
                  <a:gd name="connsiteX4" fmla="*/ 0 w 3424028"/>
                  <a:gd name="connsiteY4" fmla="*/ 155637 h 2718692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419764 w 3424028"/>
                  <a:gd name="connsiteY3" fmla="*/ 2568729 h 2718692"/>
                  <a:gd name="connsiteX4" fmla="*/ 0 w 3424028"/>
                  <a:gd name="connsiteY4" fmla="*/ 155637 h 2718692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419764 w 3424028"/>
                  <a:gd name="connsiteY3" fmla="*/ 2558480 h 2708443"/>
                  <a:gd name="connsiteX4" fmla="*/ 0 w 3424028"/>
                  <a:gd name="connsiteY4" fmla="*/ 145388 h 270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4028" h="2708443">
                    <a:moveTo>
                      <a:pt x="0" y="145388"/>
                    </a:moveTo>
                    <a:lnTo>
                      <a:pt x="3034541" y="0"/>
                    </a:lnTo>
                    <a:lnTo>
                      <a:pt x="3424028" y="2708443"/>
                    </a:lnTo>
                    <a:lnTo>
                      <a:pt x="419764" y="2558480"/>
                    </a:lnTo>
                    <a:lnTo>
                      <a:pt x="0" y="145388"/>
                    </a:ln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24" name="Forma livre 23"/>
              <p:cNvSpPr/>
              <p:nvPr/>
            </p:nvSpPr>
            <p:spPr>
              <a:xfrm rot="5210250">
                <a:off x="6520588" y="4856177"/>
                <a:ext cx="2875401" cy="306374"/>
              </a:xfrm>
              <a:custGeom>
                <a:avLst/>
                <a:gdLst>
                  <a:gd name="connsiteX0" fmla="*/ 0 w 3413778"/>
                  <a:gd name="connsiteY0" fmla="*/ 0 h 2491779"/>
                  <a:gd name="connsiteX1" fmla="*/ 3413778 w 3413778"/>
                  <a:gd name="connsiteY1" fmla="*/ 0 h 2491779"/>
                  <a:gd name="connsiteX2" fmla="*/ 3413778 w 3413778"/>
                  <a:gd name="connsiteY2" fmla="*/ 2491779 h 2491779"/>
                  <a:gd name="connsiteX3" fmla="*/ 0 w 3413778"/>
                  <a:gd name="connsiteY3" fmla="*/ 2491779 h 2491779"/>
                  <a:gd name="connsiteX4" fmla="*/ 0 w 3413778"/>
                  <a:gd name="connsiteY4" fmla="*/ 0 h 2491779"/>
                  <a:gd name="connsiteX0" fmla="*/ 0 w 3413778"/>
                  <a:gd name="connsiteY0" fmla="*/ 226912 h 2718691"/>
                  <a:gd name="connsiteX1" fmla="*/ 3095565 w 3413778"/>
                  <a:gd name="connsiteY1" fmla="*/ 0 h 2718691"/>
                  <a:gd name="connsiteX2" fmla="*/ 3413778 w 3413778"/>
                  <a:gd name="connsiteY2" fmla="*/ 2718691 h 2718691"/>
                  <a:gd name="connsiteX3" fmla="*/ 0 w 3413778"/>
                  <a:gd name="connsiteY3" fmla="*/ 2718691 h 2718691"/>
                  <a:gd name="connsiteX4" fmla="*/ 0 w 3413778"/>
                  <a:gd name="connsiteY4" fmla="*/ 226912 h 2718691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0 w 3424028"/>
                  <a:gd name="connsiteY3" fmla="*/ 2718691 h 2789967"/>
                  <a:gd name="connsiteX4" fmla="*/ 0 w 3424028"/>
                  <a:gd name="connsiteY4" fmla="*/ 226912 h 2789967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277215 w 3424028"/>
                  <a:gd name="connsiteY3" fmla="*/ 2660504 h 2789967"/>
                  <a:gd name="connsiteX4" fmla="*/ 0 w 3424028"/>
                  <a:gd name="connsiteY4" fmla="*/ 226912 h 2789967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277215 w 3424028"/>
                  <a:gd name="connsiteY3" fmla="*/ 2589229 h 2718692"/>
                  <a:gd name="connsiteX4" fmla="*/ 0 w 3424028"/>
                  <a:gd name="connsiteY4" fmla="*/ 155637 h 2718692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419764 w 3424028"/>
                  <a:gd name="connsiteY3" fmla="*/ 2568729 h 2718692"/>
                  <a:gd name="connsiteX4" fmla="*/ 0 w 3424028"/>
                  <a:gd name="connsiteY4" fmla="*/ 155637 h 2718692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419764 w 3424028"/>
                  <a:gd name="connsiteY3" fmla="*/ 2558480 h 2708443"/>
                  <a:gd name="connsiteX4" fmla="*/ 0 w 3424028"/>
                  <a:gd name="connsiteY4" fmla="*/ 145388 h 2708443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301331 w 3424028"/>
                  <a:gd name="connsiteY3" fmla="*/ 2117766 h 2708443"/>
                  <a:gd name="connsiteX4" fmla="*/ 0 w 3424028"/>
                  <a:gd name="connsiteY4" fmla="*/ 145388 h 2708443"/>
                  <a:gd name="connsiteX0" fmla="*/ 0 w 3457268"/>
                  <a:gd name="connsiteY0" fmla="*/ 145388 h 2991817"/>
                  <a:gd name="connsiteX1" fmla="*/ 3034541 w 3457268"/>
                  <a:gd name="connsiteY1" fmla="*/ 0 h 2991817"/>
                  <a:gd name="connsiteX2" fmla="*/ 3457269 w 3457268"/>
                  <a:gd name="connsiteY2" fmla="*/ 2991819 h 2991817"/>
                  <a:gd name="connsiteX3" fmla="*/ 301331 w 3457268"/>
                  <a:gd name="connsiteY3" fmla="*/ 2117766 h 2991817"/>
                  <a:gd name="connsiteX4" fmla="*/ 0 w 3457268"/>
                  <a:gd name="connsiteY4" fmla="*/ 145388 h 2991817"/>
                  <a:gd name="connsiteX0" fmla="*/ 0 w 3457269"/>
                  <a:gd name="connsiteY0" fmla="*/ -3 h 2846426"/>
                  <a:gd name="connsiteX1" fmla="*/ 3232388 w 3457269"/>
                  <a:gd name="connsiteY1" fmla="*/ 1156693 h 2846426"/>
                  <a:gd name="connsiteX2" fmla="*/ 3457269 w 3457269"/>
                  <a:gd name="connsiteY2" fmla="*/ 2846428 h 2846426"/>
                  <a:gd name="connsiteX3" fmla="*/ 301331 w 3457269"/>
                  <a:gd name="connsiteY3" fmla="*/ 1972375 h 2846426"/>
                  <a:gd name="connsiteX4" fmla="*/ 0 w 3457269"/>
                  <a:gd name="connsiteY4" fmla="*/ -3 h 2846426"/>
                  <a:gd name="connsiteX0" fmla="*/ 0 w 3308837"/>
                  <a:gd name="connsiteY0" fmla="*/ -2 h 1730121"/>
                  <a:gd name="connsiteX1" fmla="*/ 3083956 w 3308837"/>
                  <a:gd name="connsiteY1" fmla="*/ 4038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  <a:gd name="connsiteX0" fmla="*/ 0 w 3308837"/>
                  <a:gd name="connsiteY0" fmla="*/ -2 h 1730121"/>
                  <a:gd name="connsiteX1" fmla="*/ 3155936 w 3308837"/>
                  <a:gd name="connsiteY1" fmla="*/ 87404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837" h="1730121">
                    <a:moveTo>
                      <a:pt x="0" y="-2"/>
                    </a:moveTo>
                    <a:lnTo>
                      <a:pt x="3155936" y="874048"/>
                    </a:lnTo>
                    <a:lnTo>
                      <a:pt x="3308837" y="1730123"/>
                    </a:lnTo>
                    <a:lnTo>
                      <a:pt x="152899" y="856070"/>
                    </a:lnTo>
                    <a:lnTo>
                      <a:pt x="0" y="-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5" name="Forma livre 24"/>
              <p:cNvSpPr/>
              <p:nvPr/>
            </p:nvSpPr>
            <p:spPr>
              <a:xfrm rot="475894" flipH="1">
                <a:off x="4867091" y="3337949"/>
                <a:ext cx="3157608" cy="309849"/>
              </a:xfrm>
              <a:custGeom>
                <a:avLst/>
                <a:gdLst>
                  <a:gd name="connsiteX0" fmla="*/ 0 w 3413778"/>
                  <a:gd name="connsiteY0" fmla="*/ 0 h 2491779"/>
                  <a:gd name="connsiteX1" fmla="*/ 3413778 w 3413778"/>
                  <a:gd name="connsiteY1" fmla="*/ 0 h 2491779"/>
                  <a:gd name="connsiteX2" fmla="*/ 3413778 w 3413778"/>
                  <a:gd name="connsiteY2" fmla="*/ 2491779 h 2491779"/>
                  <a:gd name="connsiteX3" fmla="*/ 0 w 3413778"/>
                  <a:gd name="connsiteY3" fmla="*/ 2491779 h 2491779"/>
                  <a:gd name="connsiteX4" fmla="*/ 0 w 3413778"/>
                  <a:gd name="connsiteY4" fmla="*/ 0 h 2491779"/>
                  <a:gd name="connsiteX0" fmla="*/ 0 w 3413778"/>
                  <a:gd name="connsiteY0" fmla="*/ 226912 h 2718691"/>
                  <a:gd name="connsiteX1" fmla="*/ 3095565 w 3413778"/>
                  <a:gd name="connsiteY1" fmla="*/ 0 h 2718691"/>
                  <a:gd name="connsiteX2" fmla="*/ 3413778 w 3413778"/>
                  <a:gd name="connsiteY2" fmla="*/ 2718691 h 2718691"/>
                  <a:gd name="connsiteX3" fmla="*/ 0 w 3413778"/>
                  <a:gd name="connsiteY3" fmla="*/ 2718691 h 2718691"/>
                  <a:gd name="connsiteX4" fmla="*/ 0 w 3413778"/>
                  <a:gd name="connsiteY4" fmla="*/ 226912 h 2718691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0 w 3424028"/>
                  <a:gd name="connsiteY3" fmla="*/ 2718691 h 2789967"/>
                  <a:gd name="connsiteX4" fmla="*/ 0 w 3424028"/>
                  <a:gd name="connsiteY4" fmla="*/ 226912 h 2789967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277215 w 3424028"/>
                  <a:gd name="connsiteY3" fmla="*/ 2660504 h 2789967"/>
                  <a:gd name="connsiteX4" fmla="*/ 0 w 3424028"/>
                  <a:gd name="connsiteY4" fmla="*/ 226912 h 2789967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277215 w 3424028"/>
                  <a:gd name="connsiteY3" fmla="*/ 2589229 h 2718692"/>
                  <a:gd name="connsiteX4" fmla="*/ 0 w 3424028"/>
                  <a:gd name="connsiteY4" fmla="*/ 155637 h 2718692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419764 w 3424028"/>
                  <a:gd name="connsiteY3" fmla="*/ 2568729 h 2718692"/>
                  <a:gd name="connsiteX4" fmla="*/ 0 w 3424028"/>
                  <a:gd name="connsiteY4" fmla="*/ 155637 h 2718692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419764 w 3424028"/>
                  <a:gd name="connsiteY3" fmla="*/ 2558480 h 2708443"/>
                  <a:gd name="connsiteX4" fmla="*/ 0 w 3424028"/>
                  <a:gd name="connsiteY4" fmla="*/ 145388 h 2708443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301331 w 3424028"/>
                  <a:gd name="connsiteY3" fmla="*/ 2117766 h 2708443"/>
                  <a:gd name="connsiteX4" fmla="*/ 0 w 3424028"/>
                  <a:gd name="connsiteY4" fmla="*/ 145388 h 2708443"/>
                  <a:gd name="connsiteX0" fmla="*/ 0 w 3457268"/>
                  <a:gd name="connsiteY0" fmla="*/ 145388 h 2991817"/>
                  <a:gd name="connsiteX1" fmla="*/ 3034541 w 3457268"/>
                  <a:gd name="connsiteY1" fmla="*/ 0 h 2991817"/>
                  <a:gd name="connsiteX2" fmla="*/ 3457269 w 3457268"/>
                  <a:gd name="connsiteY2" fmla="*/ 2991819 h 2991817"/>
                  <a:gd name="connsiteX3" fmla="*/ 301331 w 3457268"/>
                  <a:gd name="connsiteY3" fmla="*/ 2117766 h 2991817"/>
                  <a:gd name="connsiteX4" fmla="*/ 0 w 3457268"/>
                  <a:gd name="connsiteY4" fmla="*/ 145388 h 2991817"/>
                  <a:gd name="connsiteX0" fmla="*/ 0 w 3457269"/>
                  <a:gd name="connsiteY0" fmla="*/ -3 h 2846426"/>
                  <a:gd name="connsiteX1" fmla="*/ 3232388 w 3457269"/>
                  <a:gd name="connsiteY1" fmla="*/ 1156693 h 2846426"/>
                  <a:gd name="connsiteX2" fmla="*/ 3457269 w 3457269"/>
                  <a:gd name="connsiteY2" fmla="*/ 2846428 h 2846426"/>
                  <a:gd name="connsiteX3" fmla="*/ 301331 w 3457269"/>
                  <a:gd name="connsiteY3" fmla="*/ 1972375 h 2846426"/>
                  <a:gd name="connsiteX4" fmla="*/ 0 w 3457269"/>
                  <a:gd name="connsiteY4" fmla="*/ -3 h 2846426"/>
                  <a:gd name="connsiteX0" fmla="*/ 0 w 3308837"/>
                  <a:gd name="connsiteY0" fmla="*/ -2 h 1730121"/>
                  <a:gd name="connsiteX1" fmla="*/ 3083956 w 3308837"/>
                  <a:gd name="connsiteY1" fmla="*/ 4038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  <a:gd name="connsiteX0" fmla="*/ 0 w 3308837"/>
                  <a:gd name="connsiteY0" fmla="*/ -2 h 1730121"/>
                  <a:gd name="connsiteX1" fmla="*/ 3155936 w 3308837"/>
                  <a:gd name="connsiteY1" fmla="*/ 87404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  <a:gd name="connsiteX0" fmla="*/ 0 w 3633207"/>
                  <a:gd name="connsiteY0" fmla="*/ -2 h 1751238"/>
                  <a:gd name="connsiteX1" fmla="*/ 3155936 w 3633207"/>
                  <a:gd name="connsiteY1" fmla="*/ 874048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574016 w 3633207"/>
                  <a:gd name="connsiteY1" fmla="*/ 890467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491962 w 3633207"/>
                  <a:gd name="connsiteY1" fmla="*/ 834409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327853 w 3633207"/>
                  <a:gd name="connsiteY1" fmla="*/ 722294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327853 w 3633207"/>
                  <a:gd name="connsiteY1" fmla="*/ 722294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398475 w 3633207"/>
                  <a:gd name="connsiteY1" fmla="*/ 1180708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3207" h="1751238">
                    <a:moveTo>
                      <a:pt x="0" y="-2"/>
                    </a:moveTo>
                    <a:lnTo>
                      <a:pt x="3398475" y="1180708"/>
                    </a:lnTo>
                    <a:lnTo>
                      <a:pt x="3633207" y="1751237"/>
                    </a:lnTo>
                    <a:lnTo>
                      <a:pt x="152899" y="856070"/>
                    </a:lnTo>
                    <a:lnTo>
                      <a:pt x="0" y="-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8" name="Forma livre 7"/>
            <p:cNvSpPr/>
            <p:nvPr/>
          </p:nvSpPr>
          <p:spPr>
            <a:xfrm>
              <a:off x="4643952" y="5590110"/>
              <a:ext cx="2736121" cy="432018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17 w 10000"/>
                <a:gd name="connsiteY1" fmla="*/ 7692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5833 w 9583"/>
                <a:gd name="connsiteY0" fmla="*/ 20000 h 20000"/>
                <a:gd name="connsiteX1" fmla="*/ 0 w 9583"/>
                <a:gd name="connsiteY1" fmla="*/ 7692 h 20000"/>
                <a:gd name="connsiteX2" fmla="*/ 9583 w 9583"/>
                <a:gd name="connsiteY2" fmla="*/ 0 h 20000"/>
                <a:gd name="connsiteX3" fmla="*/ 7583 w 9583"/>
                <a:gd name="connsiteY3" fmla="*/ 10000 h 20000"/>
                <a:gd name="connsiteX4" fmla="*/ 5833 w 9583"/>
                <a:gd name="connsiteY4" fmla="*/ 20000 h 20000"/>
                <a:gd name="connsiteX0" fmla="*/ 6087 w 10435"/>
                <a:gd name="connsiteY0" fmla="*/ 10000 h 10000"/>
                <a:gd name="connsiteX1" fmla="*/ 0 w 10435"/>
                <a:gd name="connsiteY1" fmla="*/ 3846 h 10000"/>
                <a:gd name="connsiteX2" fmla="*/ 10000 w 10435"/>
                <a:gd name="connsiteY2" fmla="*/ 0 h 10000"/>
                <a:gd name="connsiteX3" fmla="*/ 10435 w 10435"/>
                <a:gd name="connsiteY3" fmla="*/ 8846 h 10000"/>
                <a:gd name="connsiteX4" fmla="*/ 6087 w 10435"/>
                <a:gd name="connsiteY4" fmla="*/ 10000 h 10000"/>
                <a:gd name="connsiteX0" fmla="*/ 6087 w 10435"/>
                <a:gd name="connsiteY0" fmla="*/ 10000 h 10000"/>
                <a:gd name="connsiteX1" fmla="*/ 0 w 10435"/>
                <a:gd name="connsiteY1" fmla="*/ 3846 h 10000"/>
                <a:gd name="connsiteX2" fmla="*/ 10435 w 10435"/>
                <a:gd name="connsiteY2" fmla="*/ 0 h 10000"/>
                <a:gd name="connsiteX3" fmla="*/ 10435 w 10435"/>
                <a:gd name="connsiteY3" fmla="*/ 8846 h 10000"/>
                <a:gd name="connsiteX4" fmla="*/ 6087 w 10435"/>
                <a:gd name="connsiteY4" fmla="*/ 10000 h 10000"/>
                <a:gd name="connsiteX0" fmla="*/ 6087 w 10870"/>
                <a:gd name="connsiteY0" fmla="*/ 10000 h 10000"/>
                <a:gd name="connsiteX1" fmla="*/ 0 w 10870"/>
                <a:gd name="connsiteY1" fmla="*/ 3846 h 10000"/>
                <a:gd name="connsiteX2" fmla="*/ 10435 w 10870"/>
                <a:gd name="connsiteY2" fmla="*/ 0 h 10000"/>
                <a:gd name="connsiteX3" fmla="*/ 10870 w 10870"/>
                <a:gd name="connsiteY3" fmla="*/ 8846 h 10000"/>
                <a:gd name="connsiteX4" fmla="*/ 6087 w 10870"/>
                <a:gd name="connsiteY4" fmla="*/ 10000 h 10000"/>
                <a:gd name="connsiteX0" fmla="*/ 6087 w 17827"/>
                <a:gd name="connsiteY0" fmla="*/ 10000 h 10000"/>
                <a:gd name="connsiteX1" fmla="*/ 0 w 17827"/>
                <a:gd name="connsiteY1" fmla="*/ 3846 h 10000"/>
                <a:gd name="connsiteX2" fmla="*/ 10435 w 17827"/>
                <a:gd name="connsiteY2" fmla="*/ 0 h 10000"/>
                <a:gd name="connsiteX3" fmla="*/ 17827 w 17827"/>
                <a:gd name="connsiteY3" fmla="*/ 5531 h 10000"/>
                <a:gd name="connsiteX4" fmla="*/ 6087 w 17827"/>
                <a:gd name="connsiteY4" fmla="*/ 10000 h 10000"/>
                <a:gd name="connsiteX0" fmla="*/ 6087 w 17827"/>
                <a:gd name="connsiteY0" fmla="*/ 6154 h 6154"/>
                <a:gd name="connsiteX1" fmla="*/ 0 w 17827"/>
                <a:gd name="connsiteY1" fmla="*/ 0 h 6154"/>
                <a:gd name="connsiteX2" fmla="*/ 5218 w 17827"/>
                <a:gd name="connsiteY2" fmla="*/ 146 h 6154"/>
                <a:gd name="connsiteX3" fmla="*/ 17827 w 17827"/>
                <a:gd name="connsiteY3" fmla="*/ 1685 h 6154"/>
                <a:gd name="connsiteX4" fmla="*/ 6087 w 17827"/>
                <a:gd name="connsiteY4" fmla="*/ 6154 h 6154"/>
                <a:gd name="connsiteX0" fmla="*/ 2438 w 9024"/>
                <a:gd name="connsiteY0" fmla="*/ 9763 h 9763"/>
                <a:gd name="connsiteX1" fmla="*/ 0 w 9024"/>
                <a:gd name="connsiteY1" fmla="*/ 1251 h 9763"/>
                <a:gd name="connsiteX2" fmla="*/ 1951 w 9024"/>
                <a:gd name="connsiteY2" fmla="*/ 0 h 9763"/>
                <a:gd name="connsiteX3" fmla="*/ 9024 w 9024"/>
                <a:gd name="connsiteY3" fmla="*/ 2501 h 9763"/>
                <a:gd name="connsiteX4" fmla="*/ 2438 w 9024"/>
                <a:gd name="connsiteY4" fmla="*/ 9763 h 9763"/>
                <a:gd name="connsiteX0" fmla="*/ 2702 w 10000"/>
                <a:gd name="connsiteY0" fmla="*/ 11279 h 11279"/>
                <a:gd name="connsiteX1" fmla="*/ 0 w 10000"/>
                <a:gd name="connsiteY1" fmla="*/ 2560 h 11279"/>
                <a:gd name="connsiteX2" fmla="*/ 2162 w 10000"/>
                <a:gd name="connsiteY2" fmla="*/ 0 h 11279"/>
                <a:gd name="connsiteX3" fmla="*/ 10000 w 10000"/>
                <a:gd name="connsiteY3" fmla="*/ 3841 h 11279"/>
                <a:gd name="connsiteX4" fmla="*/ 2702 w 10000"/>
                <a:gd name="connsiteY4" fmla="*/ 11279 h 11279"/>
                <a:gd name="connsiteX0" fmla="*/ 2432 w 10000"/>
                <a:gd name="connsiteY0" fmla="*/ 2560 h 3841"/>
                <a:gd name="connsiteX1" fmla="*/ 0 w 10000"/>
                <a:gd name="connsiteY1" fmla="*/ 2560 h 3841"/>
                <a:gd name="connsiteX2" fmla="*/ 2162 w 10000"/>
                <a:gd name="connsiteY2" fmla="*/ 0 h 3841"/>
                <a:gd name="connsiteX3" fmla="*/ 10000 w 10000"/>
                <a:gd name="connsiteY3" fmla="*/ 3841 h 3841"/>
                <a:gd name="connsiteX4" fmla="*/ 2432 w 10000"/>
                <a:gd name="connsiteY4" fmla="*/ 2560 h 3841"/>
                <a:gd name="connsiteX0" fmla="*/ 2703 w 10271"/>
                <a:gd name="connsiteY0" fmla="*/ 6665 h 10000"/>
                <a:gd name="connsiteX1" fmla="*/ 0 w 10271"/>
                <a:gd name="connsiteY1" fmla="*/ 4999 h 10000"/>
                <a:gd name="connsiteX2" fmla="*/ 2433 w 10271"/>
                <a:gd name="connsiteY2" fmla="*/ 0 h 10000"/>
                <a:gd name="connsiteX3" fmla="*/ 10271 w 10271"/>
                <a:gd name="connsiteY3" fmla="*/ 10000 h 10000"/>
                <a:gd name="connsiteX4" fmla="*/ 2703 w 10271"/>
                <a:gd name="connsiteY4" fmla="*/ 666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1" h="10000">
                  <a:moveTo>
                    <a:pt x="2703" y="6665"/>
                  </a:moveTo>
                  <a:lnTo>
                    <a:pt x="0" y="4999"/>
                  </a:lnTo>
                  <a:lnTo>
                    <a:pt x="2433" y="0"/>
                  </a:lnTo>
                  <a:lnTo>
                    <a:pt x="10271" y="10000"/>
                  </a:lnTo>
                  <a:lnTo>
                    <a:pt x="2703" y="66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3563671" y="3932860"/>
              <a:ext cx="1801058" cy="1873260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417 w 10000"/>
                <a:gd name="connsiteY1" fmla="*/ 7692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5833 w 9583"/>
                <a:gd name="connsiteY0" fmla="*/ 20000 h 20000"/>
                <a:gd name="connsiteX1" fmla="*/ 0 w 9583"/>
                <a:gd name="connsiteY1" fmla="*/ 7692 h 20000"/>
                <a:gd name="connsiteX2" fmla="*/ 9583 w 9583"/>
                <a:gd name="connsiteY2" fmla="*/ 0 h 20000"/>
                <a:gd name="connsiteX3" fmla="*/ 7583 w 9583"/>
                <a:gd name="connsiteY3" fmla="*/ 10000 h 20000"/>
                <a:gd name="connsiteX4" fmla="*/ 5833 w 9583"/>
                <a:gd name="connsiteY4" fmla="*/ 20000 h 20000"/>
                <a:gd name="connsiteX0" fmla="*/ 6087 w 10435"/>
                <a:gd name="connsiteY0" fmla="*/ 10000 h 10000"/>
                <a:gd name="connsiteX1" fmla="*/ 0 w 10435"/>
                <a:gd name="connsiteY1" fmla="*/ 3846 h 10000"/>
                <a:gd name="connsiteX2" fmla="*/ 10000 w 10435"/>
                <a:gd name="connsiteY2" fmla="*/ 0 h 10000"/>
                <a:gd name="connsiteX3" fmla="*/ 10435 w 10435"/>
                <a:gd name="connsiteY3" fmla="*/ 8846 h 10000"/>
                <a:gd name="connsiteX4" fmla="*/ 6087 w 10435"/>
                <a:gd name="connsiteY4" fmla="*/ 10000 h 10000"/>
                <a:gd name="connsiteX0" fmla="*/ 6087 w 10435"/>
                <a:gd name="connsiteY0" fmla="*/ 10000 h 10000"/>
                <a:gd name="connsiteX1" fmla="*/ 0 w 10435"/>
                <a:gd name="connsiteY1" fmla="*/ 3846 h 10000"/>
                <a:gd name="connsiteX2" fmla="*/ 10435 w 10435"/>
                <a:gd name="connsiteY2" fmla="*/ 0 h 10000"/>
                <a:gd name="connsiteX3" fmla="*/ 10435 w 10435"/>
                <a:gd name="connsiteY3" fmla="*/ 8846 h 10000"/>
                <a:gd name="connsiteX4" fmla="*/ 6087 w 10435"/>
                <a:gd name="connsiteY4" fmla="*/ 10000 h 10000"/>
                <a:gd name="connsiteX0" fmla="*/ 6087 w 10870"/>
                <a:gd name="connsiteY0" fmla="*/ 10000 h 10000"/>
                <a:gd name="connsiteX1" fmla="*/ 0 w 10870"/>
                <a:gd name="connsiteY1" fmla="*/ 3846 h 10000"/>
                <a:gd name="connsiteX2" fmla="*/ 10435 w 10870"/>
                <a:gd name="connsiteY2" fmla="*/ 0 h 10000"/>
                <a:gd name="connsiteX3" fmla="*/ 10870 w 10870"/>
                <a:gd name="connsiteY3" fmla="*/ 8846 h 10000"/>
                <a:gd name="connsiteX4" fmla="*/ 6087 w 1087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0" h="10000">
                  <a:moveTo>
                    <a:pt x="6087" y="10000"/>
                  </a:moveTo>
                  <a:lnTo>
                    <a:pt x="0" y="3846"/>
                  </a:lnTo>
                  <a:lnTo>
                    <a:pt x="10435" y="0"/>
                  </a:lnTo>
                  <a:lnTo>
                    <a:pt x="10870" y="8846"/>
                  </a:lnTo>
                  <a:lnTo>
                    <a:pt x="6087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10" name="Conector reto 9"/>
            <p:cNvCxnSpPr>
              <a:endCxn id="14" idx="3"/>
            </p:cNvCxnSpPr>
            <p:nvPr/>
          </p:nvCxnSpPr>
          <p:spPr>
            <a:xfrm>
              <a:off x="1332273" y="5590110"/>
              <a:ext cx="4000580" cy="1770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14"/>
            <p:cNvGrpSpPr>
              <a:grpSpLocks/>
            </p:cNvGrpSpPr>
            <p:nvPr/>
          </p:nvGrpSpPr>
          <p:grpSpPr bwMode="auto">
            <a:xfrm>
              <a:off x="3419872" y="4653136"/>
              <a:ext cx="1296144" cy="1154241"/>
              <a:chOff x="1722993" y="3490349"/>
              <a:chExt cx="3440942" cy="3109116"/>
            </a:xfrm>
          </p:grpSpPr>
          <p:sp>
            <p:nvSpPr>
              <p:cNvPr id="20" name="Forma livre 19"/>
              <p:cNvSpPr/>
              <p:nvPr/>
            </p:nvSpPr>
            <p:spPr>
              <a:xfrm rot="490999">
                <a:off x="1723929" y="3667739"/>
                <a:ext cx="3422649" cy="2708950"/>
              </a:xfrm>
              <a:custGeom>
                <a:avLst/>
                <a:gdLst>
                  <a:gd name="connsiteX0" fmla="*/ 0 w 3413778"/>
                  <a:gd name="connsiteY0" fmla="*/ 0 h 2491779"/>
                  <a:gd name="connsiteX1" fmla="*/ 3413778 w 3413778"/>
                  <a:gd name="connsiteY1" fmla="*/ 0 h 2491779"/>
                  <a:gd name="connsiteX2" fmla="*/ 3413778 w 3413778"/>
                  <a:gd name="connsiteY2" fmla="*/ 2491779 h 2491779"/>
                  <a:gd name="connsiteX3" fmla="*/ 0 w 3413778"/>
                  <a:gd name="connsiteY3" fmla="*/ 2491779 h 2491779"/>
                  <a:gd name="connsiteX4" fmla="*/ 0 w 3413778"/>
                  <a:gd name="connsiteY4" fmla="*/ 0 h 2491779"/>
                  <a:gd name="connsiteX0" fmla="*/ 0 w 3413778"/>
                  <a:gd name="connsiteY0" fmla="*/ 226912 h 2718691"/>
                  <a:gd name="connsiteX1" fmla="*/ 3095565 w 3413778"/>
                  <a:gd name="connsiteY1" fmla="*/ 0 h 2718691"/>
                  <a:gd name="connsiteX2" fmla="*/ 3413778 w 3413778"/>
                  <a:gd name="connsiteY2" fmla="*/ 2718691 h 2718691"/>
                  <a:gd name="connsiteX3" fmla="*/ 0 w 3413778"/>
                  <a:gd name="connsiteY3" fmla="*/ 2718691 h 2718691"/>
                  <a:gd name="connsiteX4" fmla="*/ 0 w 3413778"/>
                  <a:gd name="connsiteY4" fmla="*/ 226912 h 2718691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0 w 3424028"/>
                  <a:gd name="connsiteY3" fmla="*/ 2718691 h 2789967"/>
                  <a:gd name="connsiteX4" fmla="*/ 0 w 3424028"/>
                  <a:gd name="connsiteY4" fmla="*/ 226912 h 2789967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277215 w 3424028"/>
                  <a:gd name="connsiteY3" fmla="*/ 2660504 h 2789967"/>
                  <a:gd name="connsiteX4" fmla="*/ 0 w 3424028"/>
                  <a:gd name="connsiteY4" fmla="*/ 226912 h 2789967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277215 w 3424028"/>
                  <a:gd name="connsiteY3" fmla="*/ 2589229 h 2718692"/>
                  <a:gd name="connsiteX4" fmla="*/ 0 w 3424028"/>
                  <a:gd name="connsiteY4" fmla="*/ 155637 h 2718692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419764 w 3424028"/>
                  <a:gd name="connsiteY3" fmla="*/ 2568729 h 2718692"/>
                  <a:gd name="connsiteX4" fmla="*/ 0 w 3424028"/>
                  <a:gd name="connsiteY4" fmla="*/ 155637 h 2718692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419764 w 3424028"/>
                  <a:gd name="connsiteY3" fmla="*/ 2558480 h 2708443"/>
                  <a:gd name="connsiteX4" fmla="*/ 0 w 3424028"/>
                  <a:gd name="connsiteY4" fmla="*/ 145388 h 270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4028" h="2708443">
                    <a:moveTo>
                      <a:pt x="0" y="145388"/>
                    </a:moveTo>
                    <a:lnTo>
                      <a:pt x="3034541" y="0"/>
                    </a:lnTo>
                    <a:lnTo>
                      <a:pt x="3424028" y="2708443"/>
                    </a:lnTo>
                    <a:lnTo>
                      <a:pt x="419764" y="2558480"/>
                    </a:lnTo>
                    <a:lnTo>
                      <a:pt x="0" y="145388"/>
                    </a:ln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" name="Forma livre 20"/>
              <p:cNvSpPr/>
              <p:nvPr/>
            </p:nvSpPr>
            <p:spPr>
              <a:xfrm rot="5210250">
                <a:off x="3574649" y="5010110"/>
                <a:ext cx="2875873" cy="305595"/>
              </a:xfrm>
              <a:custGeom>
                <a:avLst/>
                <a:gdLst>
                  <a:gd name="connsiteX0" fmla="*/ 0 w 3413778"/>
                  <a:gd name="connsiteY0" fmla="*/ 0 h 2491779"/>
                  <a:gd name="connsiteX1" fmla="*/ 3413778 w 3413778"/>
                  <a:gd name="connsiteY1" fmla="*/ 0 h 2491779"/>
                  <a:gd name="connsiteX2" fmla="*/ 3413778 w 3413778"/>
                  <a:gd name="connsiteY2" fmla="*/ 2491779 h 2491779"/>
                  <a:gd name="connsiteX3" fmla="*/ 0 w 3413778"/>
                  <a:gd name="connsiteY3" fmla="*/ 2491779 h 2491779"/>
                  <a:gd name="connsiteX4" fmla="*/ 0 w 3413778"/>
                  <a:gd name="connsiteY4" fmla="*/ 0 h 2491779"/>
                  <a:gd name="connsiteX0" fmla="*/ 0 w 3413778"/>
                  <a:gd name="connsiteY0" fmla="*/ 226912 h 2718691"/>
                  <a:gd name="connsiteX1" fmla="*/ 3095565 w 3413778"/>
                  <a:gd name="connsiteY1" fmla="*/ 0 h 2718691"/>
                  <a:gd name="connsiteX2" fmla="*/ 3413778 w 3413778"/>
                  <a:gd name="connsiteY2" fmla="*/ 2718691 h 2718691"/>
                  <a:gd name="connsiteX3" fmla="*/ 0 w 3413778"/>
                  <a:gd name="connsiteY3" fmla="*/ 2718691 h 2718691"/>
                  <a:gd name="connsiteX4" fmla="*/ 0 w 3413778"/>
                  <a:gd name="connsiteY4" fmla="*/ 226912 h 2718691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0 w 3424028"/>
                  <a:gd name="connsiteY3" fmla="*/ 2718691 h 2789967"/>
                  <a:gd name="connsiteX4" fmla="*/ 0 w 3424028"/>
                  <a:gd name="connsiteY4" fmla="*/ 226912 h 2789967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277215 w 3424028"/>
                  <a:gd name="connsiteY3" fmla="*/ 2660504 h 2789967"/>
                  <a:gd name="connsiteX4" fmla="*/ 0 w 3424028"/>
                  <a:gd name="connsiteY4" fmla="*/ 226912 h 2789967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277215 w 3424028"/>
                  <a:gd name="connsiteY3" fmla="*/ 2589229 h 2718692"/>
                  <a:gd name="connsiteX4" fmla="*/ 0 w 3424028"/>
                  <a:gd name="connsiteY4" fmla="*/ 155637 h 2718692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419764 w 3424028"/>
                  <a:gd name="connsiteY3" fmla="*/ 2568729 h 2718692"/>
                  <a:gd name="connsiteX4" fmla="*/ 0 w 3424028"/>
                  <a:gd name="connsiteY4" fmla="*/ 155637 h 2718692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419764 w 3424028"/>
                  <a:gd name="connsiteY3" fmla="*/ 2558480 h 2708443"/>
                  <a:gd name="connsiteX4" fmla="*/ 0 w 3424028"/>
                  <a:gd name="connsiteY4" fmla="*/ 145388 h 2708443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301331 w 3424028"/>
                  <a:gd name="connsiteY3" fmla="*/ 2117766 h 2708443"/>
                  <a:gd name="connsiteX4" fmla="*/ 0 w 3424028"/>
                  <a:gd name="connsiteY4" fmla="*/ 145388 h 2708443"/>
                  <a:gd name="connsiteX0" fmla="*/ 0 w 3457268"/>
                  <a:gd name="connsiteY0" fmla="*/ 145388 h 2991817"/>
                  <a:gd name="connsiteX1" fmla="*/ 3034541 w 3457268"/>
                  <a:gd name="connsiteY1" fmla="*/ 0 h 2991817"/>
                  <a:gd name="connsiteX2" fmla="*/ 3457269 w 3457268"/>
                  <a:gd name="connsiteY2" fmla="*/ 2991819 h 2991817"/>
                  <a:gd name="connsiteX3" fmla="*/ 301331 w 3457268"/>
                  <a:gd name="connsiteY3" fmla="*/ 2117766 h 2991817"/>
                  <a:gd name="connsiteX4" fmla="*/ 0 w 3457268"/>
                  <a:gd name="connsiteY4" fmla="*/ 145388 h 2991817"/>
                  <a:gd name="connsiteX0" fmla="*/ 0 w 3457269"/>
                  <a:gd name="connsiteY0" fmla="*/ -3 h 2846426"/>
                  <a:gd name="connsiteX1" fmla="*/ 3232388 w 3457269"/>
                  <a:gd name="connsiteY1" fmla="*/ 1156693 h 2846426"/>
                  <a:gd name="connsiteX2" fmla="*/ 3457269 w 3457269"/>
                  <a:gd name="connsiteY2" fmla="*/ 2846428 h 2846426"/>
                  <a:gd name="connsiteX3" fmla="*/ 301331 w 3457269"/>
                  <a:gd name="connsiteY3" fmla="*/ 1972375 h 2846426"/>
                  <a:gd name="connsiteX4" fmla="*/ 0 w 3457269"/>
                  <a:gd name="connsiteY4" fmla="*/ -3 h 2846426"/>
                  <a:gd name="connsiteX0" fmla="*/ 0 w 3308837"/>
                  <a:gd name="connsiteY0" fmla="*/ -2 h 1730121"/>
                  <a:gd name="connsiteX1" fmla="*/ 3083956 w 3308837"/>
                  <a:gd name="connsiteY1" fmla="*/ 4038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  <a:gd name="connsiteX0" fmla="*/ 0 w 3308837"/>
                  <a:gd name="connsiteY0" fmla="*/ -2 h 1730121"/>
                  <a:gd name="connsiteX1" fmla="*/ 3155936 w 3308837"/>
                  <a:gd name="connsiteY1" fmla="*/ 87404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837" h="1730121">
                    <a:moveTo>
                      <a:pt x="0" y="-2"/>
                    </a:moveTo>
                    <a:lnTo>
                      <a:pt x="3155936" y="874048"/>
                    </a:lnTo>
                    <a:lnTo>
                      <a:pt x="3308837" y="1730123"/>
                    </a:lnTo>
                    <a:lnTo>
                      <a:pt x="152899" y="856070"/>
                    </a:lnTo>
                    <a:lnTo>
                      <a:pt x="0" y="-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" name="Forma livre 21"/>
              <p:cNvSpPr/>
              <p:nvPr/>
            </p:nvSpPr>
            <p:spPr>
              <a:xfrm rot="475894" flipH="1">
                <a:off x="1921389" y="3491274"/>
                <a:ext cx="3154665" cy="310005"/>
              </a:xfrm>
              <a:custGeom>
                <a:avLst/>
                <a:gdLst>
                  <a:gd name="connsiteX0" fmla="*/ 0 w 3413778"/>
                  <a:gd name="connsiteY0" fmla="*/ 0 h 2491779"/>
                  <a:gd name="connsiteX1" fmla="*/ 3413778 w 3413778"/>
                  <a:gd name="connsiteY1" fmla="*/ 0 h 2491779"/>
                  <a:gd name="connsiteX2" fmla="*/ 3413778 w 3413778"/>
                  <a:gd name="connsiteY2" fmla="*/ 2491779 h 2491779"/>
                  <a:gd name="connsiteX3" fmla="*/ 0 w 3413778"/>
                  <a:gd name="connsiteY3" fmla="*/ 2491779 h 2491779"/>
                  <a:gd name="connsiteX4" fmla="*/ 0 w 3413778"/>
                  <a:gd name="connsiteY4" fmla="*/ 0 h 2491779"/>
                  <a:gd name="connsiteX0" fmla="*/ 0 w 3413778"/>
                  <a:gd name="connsiteY0" fmla="*/ 226912 h 2718691"/>
                  <a:gd name="connsiteX1" fmla="*/ 3095565 w 3413778"/>
                  <a:gd name="connsiteY1" fmla="*/ 0 h 2718691"/>
                  <a:gd name="connsiteX2" fmla="*/ 3413778 w 3413778"/>
                  <a:gd name="connsiteY2" fmla="*/ 2718691 h 2718691"/>
                  <a:gd name="connsiteX3" fmla="*/ 0 w 3413778"/>
                  <a:gd name="connsiteY3" fmla="*/ 2718691 h 2718691"/>
                  <a:gd name="connsiteX4" fmla="*/ 0 w 3413778"/>
                  <a:gd name="connsiteY4" fmla="*/ 226912 h 2718691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0 w 3424028"/>
                  <a:gd name="connsiteY3" fmla="*/ 2718691 h 2789967"/>
                  <a:gd name="connsiteX4" fmla="*/ 0 w 3424028"/>
                  <a:gd name="connsiteY4" fmla="*/ 226912 h 2789967"/>
                  <a:gd name="connsiteX0" fmla="*/ 0 w 3424028"/>
                  <a:gd name="connsiteY0" fmla="*/ 226912 h 2789967"/>
                  <a:gd name="connsiteX1" fmla="*/ 3095565 w 3424028"/>
                  <a:gd name="connsiteY1" fmla="*/ 0 h 2789967"/>
                  <a:gd name="connsiteX2" fmla="*/ 3424028 w 3424028"/>
                  <a:gd name="connsiteY2" fmla="*/ 2789967 h 2789967"/>
                  <a:gd name="connsiteX3" fmla="*/ 277215 w 3424028"/>
                  <a:gd name="connsiteY3" fmla="*/ 2660504 h 2789967"/>
                  <a:gd name="connsiteX4" fmla="*/ 0 w 3424028"/>
                  <a:gd name="connsiteY4" fmla="*/ 226912 h 2789967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277215 w 3424028"/>
                  <a:gd name="connsiteY3" fmla="*/ 2589229 h 2718692"/>
                  <a:gd name="connsiteX4" fmla="*/ 0 w 3424028"/>
                  <a:gd name="connsiteY4" fmla="*/ 155637 h 2718692"/>
                  <a:gd name="connsiteX0" fmla="*/ 0 w 3424028"/>
                  <a:gd name="connsiteY0" fmla="*/ 155637 h 2718692"/>
                  <a:gd name="connsiteX1" fmla="*/ 3105815 w 3424028"/>
                  <a:gd name="connsiteY1" fmla="*/ 0 h 2718692"/>
                  <a:gd name="connsiteX2" fmla="*/ 3424028 w 3424028"/>
                  <a:gd name="connsiteY2" fmla="*/ 2718692 h 2718692"/>
                  <a:gd name="connsiteX3" fmla="*/ 419764 w 3424028"/>
                  <a:gd name="connsiteY3" fmla="*/ 2568729 h 2718692"/>
                  <a:gd name="connsiteX4" fmla="*/ 0 w 3424028"/>
                  <a:gd name="connsiteY4" fmla="*/ 155637 h 2718692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419764 w 3424028"/>
                  <a:gd name="connsiteY3" fmla="*/ 2558480 h 2708443"/>
                  <a:gd name="connsiteX4" fmla="*/ 0 w 3424028"/>
                  <a:gd name="connsiteY4" fmla="*/ 145388 h 2708443"/>
                  <a:gd name="connsiteX0" fmla="*/ 0 w 3424028"/>
                  <a:gd name="connsiteY0" fmla="*/ 145388 h 2708443"/>
                  <a:gd name="connsiteX1" fmla="*/ 3034541 w 3424028"/>
                  <a:gd name="connsiteY1" fmla="*/ 0 h 2708443"/>
                  <a:gd name="connsiteX2" fmla="*/ 3424028 w 3424028"/>
                  <a:gd name="connsiteY2" fmla="*/ 2708443 h 2708443"/>
                  <a:gd name="connsiteX3" fmla="*/ 301331 w 3424028"/>
                  <a:gd name="connsiteY3" fmla="*/ 2117766 h 2708443"/>
                  <a:gd name="connsiteX4" fmla="*/ 0 w 3424028"/>
                  <a:gd name="connsiteY4" fmla="*/ 145388 h 2708443"/>
                  <a:gd name="connsiteX0" fmla="*/ 0 w 3457268"/>
                  <a:gd name="connsiteY0" fmla="*/ 145388 h 2991817"/>
                  <a:gd name="connsiteX1" fmla="*/ 3034541 w 3457268"/>
                  <a:gd name="connsiteY1" fmla="*/ 0 h 2991817"/>
                  <a:gd name="connsiteX2" fmla="*/ 3457269 w 3457268"/>
                  <a:gd name="connsiteY2" fmla="*/ 2991819 h 2991817"/>
                  <a:gd name="connsiteX3" fmla="*/ 301331 w 3457268"/>
                  <a:gd name="connsiteY3" fmla="*/ 2117766 h 2991817"/>
                  <a:gd name="connsiteX4" fmla="*/ 0 w 3457268"/>
                  <a:gd name="connsiteY4" fmla="*/ 145388 h 2991817"/>
                  <a:gd name="connsiteX0" fmla="*/ 0 w 3457269"/>
                  <a:gd name="connsiteY0" fmla="*/ -3 h 2846426"/>
                  <a:gd name="connsiteX1" fmla="*/ 3232388 w 3457269"/>
                  <a:gd name="connsiteY1" fmla="*/ 1156693 h 2846426"/>
                  <a:gd name="connsiteX2" fmla="*/ 3457269 w 3457269"/>
                  <a:gd name="connsiteY2" fmla="*/ 2846428 h 2846426"/>
                  <a:gd name="connsiteX3" fmla="*/ 301331 w 3457269"/>
                  <a:gd name="connsiteY3" fmla="*/ 1972375 h 2846426"/>
                  <a:gd name="connsiteX4" fmla="*/ 0 w 3457269"/>
                  <a:gd name="connsiteY4" fmla="*/ -3 h 2846426"/>
                  <a:gd name="connsiteX0" fmla="*/ 0 w 3308837"/>
                  <a:gd name="connsiteY0" fmla="*/ -2 h 1730121"/>
                  <a:gd name="connsiteX1" fmla="*/ 3083956 w 3308837"/>
                  <a:gd name="connsiteY1" fmla="*/ 4038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  <a:gd name="connsiteX0" fmla="*/ 0 w 3308837"/>
                  <a:gd name="connsiteY0" fmla="*/ -2 h 1730121"/>
                  <a:gd name="connsiteX1" fmla="*/ 3155936 w 3308837"/>
                  <a:gd name="connsiteY1" fmla="*/ 874048 h 1730121"/>
                  <a:gd name="connsiteX2" fmla="*/ 3308837 w 3308837"/>
                  <a:gd name="connsiteY2" fmla="*/ 1730123 h 1730121"/>
                  <a:gd name="connsiteX3" fmla="*/ 152899 w 3308837"/>
                  <a:gd name="connsiteY3" fmla="*/ 856070 h 1730121"/>
                  <a:gd name="connsiteX4" fmla="*/ 0 w 3308837"/>
                  <a:gd name="connsiteY4" fmla="*/ -2 h 1730121"/>
                  <a:gd name="connsiteX0" fmla="*/ 0 w 3633207"/>
                  <a:gd name="connsiteY0" fmla="*/ -2 h 1751238"/>
                  <a:gd name="connsiteX1" fmla="*/ 3155936 w 3633207"/>
                  <a:gd name="connsiteY1" fmla="*/ 874048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574016 w 3633207"/>
                  <a:gd name="connsiteY1" fmla="*/ 890467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491962 w 3633207"/>
                  <a:gd name="connsiteY1" fmla="*/ 834409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327853 w 3633207"/>
                  <a:gd name="connsiteY1" fmla="*/ 722294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327853 w 3633207"/>
                  <a:gd name="connsiteY1" fmla="*/ 722294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  <a:gd name="connsiteX0" fmla="*/ 0 w 3633207"/>
                  <a:gd name="connsiteY0" fmla="*/ -2 h 1751238"/>
                  <a:gd name="connsiteX1" fmla="*/ 3398475 w 3633207"/>
                  <a:gd name="connsiteY1" fmla="*/ 1180708 h 1751238"/>
                  <a:gd name="connsiteX2" fmla="*/ 3633207 w 3633207"/>
                  <a:gd name="connsiteY2" fmla="*/ 1751237 h 1751238"/>
                  <a:gd name="connsiteX3" fmla="*/ 152899 w 3633207"/>
                  <a:gd name="connsiteY3" fmla="*/ 856070 h 1751238"/>
                  <a:gd name="connsiteX4" fmla="*/ 0 w 3633207"/>
                  <a:gd name="connsiteY4" fmla="*/ -2 h 175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3207" h="1751238">
                    <a:moveTo>
                      <a:pt x="0" y="-2"/>
                    </a:moveTo>
                    <a:lnTo>
                      <a:pt x="3398475" y="1180708"/>
                    </a:lnTo>
                    <a:lnTo>
                      <a:pt x="3633207" y="1751237"/>
                    </a:lnTo>
                    <a:lnTo>
                      <a:pt x="152899" y="856070"/>
                    </a:lnTo>
                    <a:lnTo>
                      <a:pt x="0" y="-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cxnSp>
          <p:nvCxnSpPr>
            <p:cNvPr id="12" name="Conector reto 11"/>
            <p:cNvCxnSpPr>
              <a:stCxn id="14" idx="2"/>
            </p:cNvCxnSpPr>
            <p:nvPr/>
          </p:nvCxnSpPr>
          <p:spPr>
            <a:xfrm flipH="1" flipV="1">
              <a:off x="1403111" y="5590110"/>
              <a:ext cx="5966336" cy="41431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>
              <a:stCxn id="14" idx="0"/>
            </p:cNvCxnSpPr>
            <p:nvPr/>
          </p:nvCxnSpPr>
          <p:spPr>
            <a:xfrm flipH="1">
              <a:off x="1332273" y="3918695"/>
              <a:ext cx="3950993" cy="167141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rma livre 13"/>
            <p:cNvSpPr/>
            <p:nvPr/>
          </p:nvSpPr>
          <p:spPr>
            <a:xfrm rot="490999">
              <a:off x="5153986" y="3977123"/>
              <a:ext cx="2360679" cy="1869719"/>
            </a:xfrm>
            <a:custGeom>
              <a:avLst/>
              <a:gdLst>
                <a:gd name="connsiteX0" fmla="*/ 0 w 3413778"/>
                <a:gd name="connsiteY0" fmla="*/ 0 h 2491779"/>
                <a:gd name="connsiteX1" fmla="*/ 3413778 w 3413778"/>
                <a:gd name="connsiteY1" fmla="*/ 0 h 2491779"/>
                <a:gd name="connsiteX2" fmla="*/ 3413778 w 3413778"/>
                <a:gd name="connsiteY2" fmla="*/ 2491779 h 2491779"/>
                <a:gd name="connsiteX3" fmla="*/ 0 w 3413778"/>
                <a:gd name="connsiteY3" fmla="*/ 2491779 h 2491779"/>
                <a:gd name="connsiteX4" fmla="*/ 0 w 3413778"/>
                <a:gd name="connsiteY4" fmla="*/ 0 h 2491779"/>
                <a:gd name="connsiteX0" fmla="*/ 0 w 3413778"/>
                <a:gd name="connsiteY0" fmla="*/ 226912 h 2718691"/>
                <a:gd name="connsiteX1" fmla="*/ 3095565 w 3413778"/>
                <a:gd name="connsiteY1" fmla="*/ 0 h 2718691"/>
                <a:gd name="connsiteX2" fmla="*/ 3413778 w 3413778"/>
                <a:gd name="connsiteY2" fmla="*/ 2718691 h 2718691"/>
                <a:gd name="connsiteX3" fmla="*/ 0 w 3413778"/>
                <a:gd name="connsiteY3" fmla="*/ 2718691 h 2718691"/>
                <a:gd name="connsiteX4" fmla="*/ 0 w 3413778"/>
                <a:gd name="connsiteY4" fmla="*/ 226912 h 2718691"/>
                <a:gd name="connsiteX0" fmla="*/ 0 w 3424028"/>
                <a:gd name="connsiteY0" fmla="*/ 226912 h 2789967"/>
                <a:gd name="connsiteX1" fmla="*/ 3095565 w 3424028"/>
                <a:gd name="connsiteY1" fmla="*/ 0 h 2789967"/>
                <a:gd name="connsiteX2" fmla="*/ 3424028 w 3424028"/>
                <a:gd name="connsiteY2" fmla="*/ 2789967 h 2789967"/>
                <a:gd name="connsiteX3" fmla="*/ 0 w 3424028"/>
                <a:gd name="connsiteY3" fmla="*/ 2718691 h 2789967"/>
                <a:gd name="connsiteX4" fmla="*/ 0 w 3424028"/>
                <a:gd name="connsiteY4" fmla="*/ 226912 h 2789967"/>
                <a:gd name="connsiteX0" fmla="*/ 0 w 3424028"/>
                <a:gd name="connsiteY0" fmla="*/ 226912 h 2789967"/>
                <a:gd name="connsiteX1" fmla="*/ 3095565 w 3424028"/>
                <a:gd name="connsiteY1" fmla="*/ 0 h 2789967"/>
                <a:gd name="connsiteX2" fmla="*/ 3424028 w 3424028"/>
                <a:gd name="connsiteY2" fmla="*/ 2789967 h 2789967"/>
                <a:gd name="connsiteX3" fmla="*/ 277215 w 3424028"/>
                <a:gd name="connsiteY3" fmla="*/ 2660504 h 2789967"/>
                <a:gd name="connsiteX4" fmla="*/ 0 w 3424028"/>
                <a:gd name="connsiteY4" fmla="*/ 226912 h 2789967"/>
                <a:gd name="connsiteX0" fmla="*/ 0 w 3424028"/>
                <a:gd name="connsiteY0" fmla="*/ 155637 h 2718692"/>
                <a:gd name="connsiteX1" fmla="*/ 3105815 w 3424028"/>
                <a:gd name="connsiteY1" fmla="*/ 0 h 2718692"/>
                <a:gd name="connsiteX2" fmla="*/ 3424028 w 3424028"/>
                <a:gd name="connsiteY2" fmla="*/ 2718692 h 2718692"/>
                <a:gd name="connsiteX3" fmla="*/ 277215 w 3424028"/>
                <a:gd name="connsiteY3" fmla="*/ 2589229 h 2718692"/>
                <a:gd name="connsiteX4" fmla="*/ 0 w 3424028"/>
                <a:gd name="connsiteY4" fmla="*/ 155637 h 2718692"/>
                <a:gd name="connsiteX0" fmla="*/ 0 w 3424028"/>
                <a:gd name="connsiteY0" fmla="*/ 155637 h 2718692"/>
                <a:gd name="connsiteX1" fmla="*/ 3105815 w 3424028"/>
                <a:gd name="connsiteY1" fmla="*/ 0 h 2718692"/>
                <a:gd name="connsiteX2" fmla="*/ 3424028 w 3424028"/>
                <a:gd name="connsiteY2" fmla="*/ 2718692 h 2718692"/>
                <a:gd name="connsiteX3" fmla="*/ 419764 w 3424028"/>
                <a:gd name="connsiteY3" fmla="*/ 2568729 h 2718692"/>
                <a:gd name="connsiteX4" fmla="*/ 0 w 3424028"/>
                <a:gd name="connsiteY4" fmla="*/ 155637 h 2718692"/>
                <a:gd name="connsiteX0" fmla="*/ 0 w 3424028"/>
                <a:gd name="connsiteY0" fmla="*/ 145388 h 2708443"/>
                <a:gd name="connsiteX1" fmla="*/ 3034541 w 3424028"/>
                <a:gd name="connsiteY1" fmla="*/ 0 h 2708443"/>
                <a:gd name="connsiteX2" fmla="*/ 3424028 w 3424028"/>
                <a:gd name="connsiteY2" fmla="*/ 2708443 h 2708443"/>
                <a:gd name="connsiteX3" fmla="*/ 419764 w 3424028"/>
                <a:gd name="connsiteY3" fmla="*/ 2558480 h 2708443"/>
                <a:gd name="connsiteX4" fmla="*/ 0 w 3424028"/>
                <a:gd name="connsiteY4" fmla="*/ 145388 h 270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028" h="2708443">
                  <a:moveTo>
                    <a:pt x="0" y="145388"/>
                  </a:moveTo>
                  <a:lnTo>
                    <a:pt x="3034541" y="0"/>
                  </a:lnTo>
                  <a:lnTo>
                    <a:pt x="3424028" y="2708443"/>
                  </a:lnTo>
                  <a:lnTo>
                    <a:pt x="419764" y="2558480"/>
                  </a:lnTo>
                  <a:lnTo>
                    <a:pt x="0" y="1453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5" name="Conector reto 14"/>
            <p:cNvCxnSpPr/>
            <p:nvPr/>
          </p:nvCxnSpPr>
          <p:spPr>
            <a:xfrm flipH="1">
              <a:off x="1403111" y="4076275"/>
              <a:ext cx="5976962" cy="151383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34"/>
            <p:cNvSpPr txBox="1">
              <a:spLocks noChangeArrowheads="1"/>
            </p:cNvSpPr>
            <p:nvPr/>
          </p:nvSpPr>
          <p:spPr bwMode="auto">
            <a:xfrm>
              <a:off x="4175958" y="4283804"/>
              <a:ext cx="9925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Sombra</a:t>
              </a:r>
            </a:p>
          </p:txBody>
        </p:sp>
        <p:sp>
          <p:nvSpPr>
            <p:cNvPr id="17" name="CaixaDeTexto 35"/>
            <p:cNvSpPr txBox="1">
              <a:spLocks noChangeArrowheads="1"/>
            </p:cNvSpPr>
            <p:nvPr/>
          </p:nvSpPr>
          <p:spPr bwMode="auto">
            <a:xfrm>
              <a:off x="7452320" y="4941168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P</a:t>
              </a:r>
            </a:p>
          </p:txBody>
        </p:sp>
        <p:sp>
          <p:nvSpPr>
            <p:cNvPr id="18" name="CaixaDeTexto 36"/>
            <p:cNvSpPr txBox="1">
              <a:spLocks noChangeArrowheads="1"/>
            </p:cNvSpPr>
            <p:nvPr/>
          </p:nvSpPr>
          <p:spPr bwMode="auto">
            <a:xfrm>
              <a:off x="1115616" y="5877272"/>
              <a:ext cx="18774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F (fonte pontual)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1043608" y="5445224"/>
              <a:ext cx="288032" cy="28803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1003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 Pontual</a:t>
            </a:r>
          </a:p>
        </p:txBody>
      </p:sp>
    </p:spTree>
    <p:extLst>
      <p:ext uri="{BB962C8B-B14F-4D97-AF65-F5344CB8AC3E}">
        <p14:creationId xmlns:p14="http://schemas.microsoft.com/office/powerpoint/2010/main" val="19862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 Extensa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146375" y="1171325"/>
            <a:ext cx="6539215" cy="3162452"/>
            <a:chOff x="266700" y="1700808"/>
            <a:chExt cx="8820150" cy="3672408"/>
          </a:xfrm>
        </p:grpSpPr>
        <p:sp>
          <p:nvSpPr>
            <p:cNvPr id="8" name="Forma livre 7"/>
            <p:cNvSpPr/>
            <p:nvPr/>
          </p:nvSpPr>
          <p:spPr>
            <a:xfrm>
              <a:off x="4716463" y="1916113"/>
              <a:ext cx="3671887" cy="3168650"/>
            </a:xfrm>
            <a:custGeom>
              <a:avLst/>
              <a:gdLst>
                <a:gd name="connsiteX0" fmla="*/ 0 w 3672408"/>
                <a:gd name="connsiteY0" fmla="*/ 0 h 1296144"/>
                <a:gd name="connsiteX1" fmla="*/ 3672408 w 3672408"/>
                <a:gd name="connsiteY1" fmla="*/ 0 h 1296144"/>
                <a:gd name="connsiteX2" fmla="*/ 3672408 w 3672408"/>
                <a:gd name="connsiteY2" fmla="*/ 1296144 h 1296144"/>
                <a:gd name="connsiteX3" fmla="*/ 0 w 3672408"/>
                <a:gd name="connsiteY3" fmla="*/ 1296144 h 1296144"/>
                <a:gd name="connsiteX4" fmla="*/ 0 w 3672408"/>
                <a:gd name="connsiteY4" fmla="*/ 0 h 1296144"/>
                <a:gd name="connsiteX0" fmla="*/ 0 w 3672408"/>
                <a:gd name="connsiteY0" fmla="*/ 0 h 1584176"/>
                <a:gd name="connsiteX1" fmla="*/ 3672408 w 3672408"/>
                <a:gd name="connsiteY1" fmla="*/ 0 h 1584176"/>
                <a:gd name="connsiteX2" fmla="*/ 3672408 w 3672408"/>
                <a:gd name="connsiteY2" fmla="*/ 1584176 h 1584176"/>
                <a:gd name="connsiteX3" fmla="*/ 0 w 3672408"/>
                <a:gd name="connsiteY3" fmla="*/ 1296144 h 1584176"/>
                <a:gd name="connsiteX4" fmla="*/ 0 w 3672408"/>
                <a:gd name="connsiteY4" fmla="*/ 0 h 1584176"/>
                <a:gd name="connsiteX0" fmla="*/ 0 w 3672408"/>
                <a:gd name="connsiteY0" fmla="*/ 216024 h 1800200"/>
                <a:gd name="connsiteX1" fmla="*/ 3672408 w 3672408"/>
                <a:gd name="connsiteY1" fmla="*/ 0 h 1800200"/>
                <a:gd name="connsiteX2" fmla="*/ 3672408 w 3672408"/>
                <a:gd name="connsiteY2" fmla="*/ 1800200 h 1800200"/>
                <a:gd name="connsiteX3" fmla="*/ 0 w 3672408"/>
                <a:gd name="connsiteY3" fmla="*/ 1512168 h 1800200"/>
                <a:gd name="connsiteX4" fmla="*/ 0 w 3672408"/>
                <a:gd name="connsiteY4" fmla="*/ 216024 h 1800200"/>
                <a:gd name="connsiteX0" fmla="*/ 0 w 3672408"/>
                <a:gd name="connsiteY0" fmla="*/ 1016496 h 2600672"/>
                <a:gd name="connsiteX1" fmla="*/ 3520008 w 3672408"/>
                <a:gd name="connsiteY1" fmla="*/ 0 h 2600672"/>
                <a:gd name="connsiteX2" fmla="*/ 3672408 w 3672408"/>
                <a:gd name="connsiteY2" fmla="*/ 2600672 h 2600672"/>
                <a:gd name="connsiteX3" fmla="*/ 0 w 3672408"/>
                <a:gd name="connsiteY3" fmla="*/ 2312640 h 2600672"/>
                <a:gd name="connsiteX4" fmla="*/ 0 w 3672408"/>
                <a:gd name="connsiteY4" fmla="*/ 1016496 h 2600672"/>
                <a:gd name="connsiteX0" fmla="*/ 0 w 3520008"/>
                <a:gd name="connsiteY0" fmla="*/ 1016496 h 3168352"/>
                <a:gd name="connsiteX1" fmla="*/ 3520008 w 3520008"/>
                <a:gd name="connsiteY1" fmla="*/ 0 h 3168352"/>
                <a:gd name="connsiteX2" fmla="*/ 3520008 w 3520008"/>
                <a:gd name="connsiteY2" fmla="*/ 3168352 h 3168352"/>
                <a:gd name="connsiteX3" fmla="*/ 0 w 3520008"/>
                <a:gd name="connsiteY3" fmla="*/ 2312640 h 3168352"/>
                <a:gd name="connsiteX4" fmla="*/ 0 w 3520008"/>
                <a:gd name="connsiteY4" fmla="*/ 1016496 h 3168352"/>
                <a:gd name="connsiteX0" fmla="*/ 0 w 3672408"/>
                <a:gd name="connsiteY0" fmla="*/ 864096 h 3168352"/>
                <a:gd name="connsiteX1" fmla="*/ 3672408 w 3672408"/>
                <a:gd name="connsiteY1" fmla="*/ 0 h 3168352"/>
                <a:gd name="connsiteX2" fmla="*/ 3672408 w 3672408"/>
                <a:gd name="connsiteY2" fmla="*/ 3168352 h 3168352"/>
                <a:gd name="connsiteX3" fmla="*/ 152400 w 3672408"/>
                <a:gd name="connsiteY3" fmla="*/ 2312640 h 3168352"/>
                <a:gd name="connsiteX4" fmla="*/ 0 w 3672408"/>
                <a:gd name="connsiteY4" fmla="*/ 864096 h 3168352"/>
                <a:gd name="connsiteX0" fmla="*/ 0 w 3672408"/>
                <a:gd name="connsiteY0" fmla="*/ 864096 h 3168352"/>
                <a:gd name="connsiteX1" fmla="*/ 3672408 w 3672408"/>
                <a:gd name="connsiteY1" fmla="*/ 0 h 3168352"/>
                <a:gd name="connsiteX2" fmla="*/ 3672408 w 3672408"/>
                <a:gd name="connsiteY2" fmla="*/ 3168352 h 3168352"/>
                <a:gd name="connsiteX3" fmla="*/ 0 w 3672408"/>
                <a:gd name="connsiteY3" fmla="*/ 2232248 h 3168352"/>
                <a:gd name="connsiteX4" fmla="*/ 0 w 3672408"/>
                <a:gd name="connsiteY4" fmla="*/ 864096 h 3168352"/>
                <a:gd name="connsiteX0" fmla="*/ 0 w 3672408"/>
                <a:gd name="connsiteY0" fmla="*/ 864096 h 3168352"/>
                <a:gd name="connsiteX1" fmla="*/ 3672408 w 3672408"/>
                <a:gd name="connsiteY1" fmla="*/ 0 h 3168352"/>
                <a:gd name="connsiteX2" fmla="*/ 3672408 w 3672408"/>
                <a:gd name="connsiteY2" fmla="*/ 3168352 h 3168352"/>
                <a:gd name="connsiteX3" fmla="*/ 0 w 3672408"/>
                <a:gd name="connsiteY3" fmla="*/ 2160240 h 3168352"/>
                <a:gd name="connsiteX4" fmla="*/ 0 w 3672408"/>
                <a:gd name="connsiteY4" fmla="*/ 864096 h 31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2408" h="3168352">
                  <a:moveTo>
                    <a:pt x="0" y="864096"/>
                  </a:moveTo>
                  <a:lnTo>
                    <a:pt x="3672408" y="0"/>
                  </a:lnTo>
                  <a:lnTo>
                    <a:pt x="3672408" y="3168352"/>
                  </a:lnTo>
                  <a:lnTo>
                    <a:pt x="0" y="2160240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8388424" y="1700808"/>
              <a:ext cx="288032" cy="36724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716463" y="2565400"/>
              <a:ext cx="3671887" cy="1800225"/>
            </a:xfrm>
            <a:custGeom>
              <a:avLst/>
              <a:gdLst>
                <a:gd name="connsiteX0" fmla="*/ 0 w 3672408"/>
                <a:gd name="connsiteY0" fmla="*/ 0 h 1296144"/>
                <a:gd name="connsiteX1" fmla="*/ 3672408 w 3672408"/>
                <a:gd name="connsiteY1" fmla="*/ 0 h 1296144"/>
                <a:gd name="connsiteX2" fmla="*/ 3672408 w 3672408"/>
                <a:gd name="connsiteY2" fmla="*/ 1296144 h 1296144"/>
                <a:gd name="connsiteX3" fmla="*/ 0 w 3672408"/>
                <a:gd name="connsiteY3" fmla="*/ 1296144 h 1296144"/>
                <a:gd name="connsiteX4" fmla="*/ 0 w 3672408"/>
                <a:gd name="connsiteY4" fmla="*/ 0 h 1296144"/>
                <a:gd name="connsiteX0" fmla="*/ 0 w 3672408"/>
                <a:gd name="connsiteY0" fmla="*/ 0 h 1584176"/>
                <a:gd name="connsiteX1" fmla="*/ 3672408 w 3672408"/>
                <a:gd name="connsiteY1" fmla="*/ 0 h 1584176"/>
                <a:gd name="connsiteX2" fmla="*/ 3672408 w 3672408"/>
                <a:gd name="connsiteY2" fmla="*/ 1584176 h 1584176"/>
                <a:gd name="connsiteX3" fmla="*/ 0 w 3672408"/>
                <a:gd name="connsiteY3" fmla="*/ 1296144 h 1584176"/>
                <a:gd name="connsiteX4" fmla="*/ 0 w 3672408"/>
                <a:gd name="connsiteY4" fmla="*/ 0 h 1584176"/>
                <a:gd name="connsiteX0" fmla="*/ 0 w 3672408"/>
                <a:gd name="connsiteY0" fmla="*/ 216024 h 1800200"/>
                <a:gd name="connsiteX1" fmla="*/ 3672408 w 3672408"/>
                <a:gd name="connsiteY1" fmla="*/ 0 h 1800200"/>
                <a:gd name="connsiteX2" fmla="*/ 3672408 w 3672408"/>
                <a:gd name="connsiteY2" fmla="*/ 1800200 h 1800200"/>
                <a:gd name="connsiteX3" fmla="*/ 0 w 3672408"/>
                <a:gd name="connsiteY3" fmla="*/ 1512168 h 1800200"/>
                <a:gd name="connsiteX4" fmla="*/ 0 w 3672408"/>
                <a:gd name="connsiteY4" fmla="*/ 216024 h 1800200"/>
                <a:gd name="connsiteX0" fmla="*/ 0 w 3672408"/>
                <a:gd name="connsiteY0" fmla="*/ 216024 h 1800200"/>
                <a:gd name="connsiteX1" fmla="*/ 3672408 w 3672408"/>
                <a:gd name="connsiteY1" fmla="*/ 0 h 1800200"/>
                <a:gd name="connsiteX2" fmla="*/ 3672408 w 3672408"/>
                <a:gd name="connsiteY2" fmla="*/ 1800200 h 1800200"/>
                <a:gd name="connsiteX3" fmla="*/ 72008 w 3672408"/>
                <a:gd name="connsiteY3" fmla="*/ 1512168 h 1800200"/>
                <a:gd name="connsiteX4" fmla="*/ 0 w 3672408"/>
                <a:gd name="connsiteY4" fmla="*/ 216024 h 1800200"/>
                <a:gd name="connsiteX0" fmla="*/ 0 w 3672408"/>
                <a:gd name="connsiteY0" fmla="*/ 216024 h 1800200"/>
                <a:gd name="connsiteX1" fmla="*/ 3672408 w 3672408"/>
                <a:gd name="connsiteY1" fmla="*/ 0 h 1800200"/>
                <a:gd name="connsiteX2" fmla="*/ 3672408 w 3672408"/>
                <a:gd name="connsiteY2" fmla="*/ 1800200 h 1800200"/>
                <a:gd name="connsiteX3" fmla="*/ 0 w 3672408"/>
                <a:gd name="connsiteY3" fmla="*/ 1512168 h 1800200"/>
                <a:gd name="connsiteX4" fmla="*/ 0 w 3672408"/>
                <a:gd name="connsiteY4" fmla="*/ 216024 h 1800200"/>
                <a:gd name="connsiteX0" fmla="*/ 0 w 3672408"/>
                <a:gd name="connsiteY0" fmla="*/ 216024 h 1800200"/>
                <a:gd name="connsiteX1" fmla="*/ 3672408 w 3672408"/>
                <a:gd name="connsiteY1" fmla="*/ 0 h 1800200"/>
                <a:gd name="connsiteX2" fmla="*/ 3672408 w 3672408"/>
                <a:gd name="connsiteY2" fmla="*/ 1800200 h 1800200"/>
                <a:gd name="connsiteX3" fmla="*/ 0 w 3672408"/>
                <a:gd name="connsiteY3" fmla="*/ 1080120 h 1800200"/>
                <a:gd name="connsiteX4" fmla="*/ 0 w 3672408"/>
                <a:gd name="connsiteY4" fmla="*/ 216024 h 1800200"/>
                <a:gd name="connsiteX0" fmla="*/ 0 w 3672408"/>
                <a:gd name="connsiteY0" fmla="*/ 216024 h 1800200"/>
                <a:gd name="connsiteX1" fmla="*/ 3672408 w 3672408"/>
                <a:gd name="connsiteY1" fmla="*/ 0 h 1800200"/>
                <a:gd name="connsiteX2" fmla="*/ 3672408 w 3672408"/>
                <a:gd name="connsiteY2" fmla="*/ 1800200 h 1800200"/>
                <a:gd name="connsiteX3" fmla="*/ 0 w 3672408"/>
                <a:gd name="connsiteY3" fmla="*/ 1512168 h 1800200"/>
                <a:gd name="connsiteX4" fmla="*/ 0 w 3672408"/>
                <a:gd name="connsiteY4" fmla="*/ 216024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2408" h="1800200">
                  <a:moveTo>
                    <a:pt x="0" y="216024"/>
                  </a:moveTo>
                  <a:lnTo>
                    <a:pt x="3672408" y="0"/>
                  </a:lnTo>
                  <a:lnTo>
                    <a:pt x="3672408" y="1800200"/>
                  </a:lnTo>
                  <a:lnTo>
                    <a:pt x="0" y="1512168"/>
                  </a:lnTo>
                  <a:lnTo>
                    <a:pt x="0" y="2160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1" name="Conector de seta reta 10"/>
            <p:cNvCxnSpPr/>
            <p:nvPr/>
          </p:nvCxnSpPr>
          <p:spPr>
            <a:xfrm flipV="1">
              <a:off x="5940425" y="4365625"/>
              <a:ext cx="503238" cy="3587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7"/>
            <p:cNvSpPr txBox="1">
              <a:spLocks noChangeArrowheads="1"/>
            </p:cNvSpPr>
            <p:nvPr/>
          </p:nvSpPr>
          <p:spPr bwMode="auto">
            <a:xfrm>
              <a:off x="4643438" y="4581525"/>
              <a:ext cx="12493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Penumbra</a:t>
              </a:r>
            </a:p>
          </p:txBody>
        </p:sp>
        <p:sp>
          <p:nvSpPr>
            <p:cNvPr id="13" name="CaixaDeTexto 8"/>
            <p:cNvSpPr txBox="1">
              <a:spLocks noChangeArrowheads="1"/>
            </p:cNvSpPr>
            <p:nvPr/>
          </p:nvSpPr>
          <p:spPr bwMode="auto">
            <a:xfrm>
              <a:off x="8748713" y="3644900"/>
              <a:ext cx="3381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P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>
              <a:off x="5651500" y="2133600"/>
              <a:ext cx="936625" cy="431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0"/>
            <p:cNvSpPr txBox="1">
              <a:spLocks noChangeArrowheads="1"/>
            </p:cNvSpPr>
            <p:nvPr/>
          </p:nvSpPr>
          <p:spPr bwMode="auto">
            <a:xfrm>
              <a:off x="4356100" y="1989138"/>
              <a:ext cx="12493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Penumbra</a:t>
              </a:r>
            </a:p>
          </p:txBody>
        </p:sp>
        <p:cxnSp>
          <p:nvCxnSpPr>
            <p:cNvPr id="16" name="Conector de seta reta 15"/>
            <p:cNvCxnSpPr/>
            <p:nvPr/>
          </p:nvCxnSpPr>
          <p:spPr>
            <a:xfrm>
              <a:off x="395288" y="2997200"/>
              <a:ext cx="2736850" cy="7191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>
              <a:endCxn id="8" idx="2"/>
            </p:cNvCxnSpPr>
            <p:nvPr/>
          </p:nvCxnSpPr>
          <p:spPr>
            <a:xfrm>
              <a:off x="3132138" y="3716338"/>
              <a:ext cx="5256212" cy="13684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395288" y="3141663"/>
              <a:ext cx="2736850" cy="6477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3059113" y="1916113"/>
              <a:ext cx="5329237" cy="12255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395288" y="3789363"/>
              <a:ext cx="2016125" cy="1444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>
              <a:endCxn id="10" idx="2"/>
            </p:cNvCxnSpPr>
            <p:nvPr/>
          </p:nvCxnSpPr>
          <p:spPr>
            <a:xfrm>
              <a:off x="2411413" y="3933825"/>
              <a:ext cx="5976937" cy="431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V="1">
              <a:off x="395288" y="2924175"/>
              <a:ext cx="2016125" cy="730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>
              <a:endCxn id="10" idx="1"/>
            </p:cNvCxnSpPr>
            <p:nvPr/>
          </p:nvCxnSpPr>
          <p:spPr>
            <a:xfrm flipV="1">
              <a:off x="2411413" y="2565400"/>
              <a:ext cx="5976937" cy="3587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4500563" y="2781300"/>
              <a:ext cx="215900" cy="1295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323850" y="2997200"/>
              <a:ext cx="144463" cy="7921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CaixaDeTexto 30"/>
            <p:cNvSpPr txBox="1">
              <a:spLocks noChangeArrowheads="1"/>
            </p:cNvSpPr>
            <p:nvPr/>
          </p:nvSpPr>
          <p:spPr bwMode="auto">
            <a:xfrm>
              <a:off x="266700" y="4076700"/>
              <a:ext cx="1928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/>
                <a:t>F (fonte extensa)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42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Eclipse</a:t>
            </a:r>
          </a:p>
        </p:txBody>
      </p:sp>
      <p:pic>
        <p:nvPicPr>
          <p:cNvPr id="27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029" y="1421209"/>
            <a:ext cx="3746149" cy="2803552"/>
          </a:xfrm>
          <a:prstGeom prst="rect">
            <a:avLst/>
          </a:prstGeom>
          <a:noFill/>
        </p:spPr>
      </p:pic>
      <p:pic>
        <p:nvPicPr>
          <p:cNvPr id="28" name="Picture 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178" y="1421209"/>
            <a:ext cx="3734893" cy="280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063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MEDINDO A ALTURA DE UMA PIRÂMIDE</a:t>
            </a:r>
            <a:endParaRPr lang="en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0DBB27-C91D-4377-82EF-0573BB78685D}"/>
              </a:ext>
            </a:extLst>
          </p:cNvPr>
          <p:cNvSpPr/>
          <p:nvPr/>
        </p:nvSpPr>
        <p:spPr>
          <a:xfrm>
            <a:off x="1049500" y="1354510"/>
            <a:ext cx="7199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dirty="0">
                <a:latin typeface="Sniglet"/>
                <a:sym typeface="Sniglet"/>
              </a:rPr>
              <a:t>Sabendo o comprimento da sombra da pirâmide (</a:t>
            </a:r>
            <a:r>
              <a:rPr lang="pt-BR" altLang="pt-BR" sz="1600" b="1" dirty="0">
                <a:solidFill>
                  <a:srgbClr val="FF0000"/>
                </a:solidFill>
                <a:latin typeface="Sniglet"/>
                <a:sym typeface="Sniglet"/>
              </a:rPr>
              <a:t>x</a:t>
            </a:r>
            <a:r>
              <a:rPr lang="pt-BR" altLang="pt-BR" sz="1600" dirty="0">
                <a:latin typeface="Sniglet"/>
                <a:sym typeface="Sniglet"/>
              </a:rPr>
              <a:t>), podemos utilizar um objeto auxiliar de altura (</a:t>
            </a:r>
            <a:r>
              <a:rPr lang="pt-BR" altLang="pt-BR" sz="1600" b="1" dirty="0">
                <a:solidFill>
                  <a:srgbClr val="FF0000"/>
                </a:solidFill>
                <a:latin typeface="Sniglet"/>
                <a:sym typeface="Sniglet"/>
              </a:rPr>
              <a:t>h</a:t>
            </a:r>
            <a:r>
              <a:rPr lang="pt-BR" altLang="pt-BR" sz="1600" dirty="0">
                <a:latin typeface="Sniglet"/>
                <a:sym typeface="Sniglet"/>
              </a:rPr>
              <a:t>) e sombra (</a:t>
            </a:r>
            <a:r>
              <a:rPr lang="pt-BR" altLang="pt-BR" sz="1600" b="1" dirty="0">
                <a:solidFill>
                  <a:srgbClr val="FF0000"/>
                </a:solidFill>
                <a:latin typeface="Sniglet"/>
                <a:sym typeface="Sniglet"/>
              </a:rPr>
              <a:t>y</a:t>
            </a:r>
            <a:r>
              <a:rPr lang="pt-BR" altLang="pt-BR" sz="1600" dirty="0">
                <a:latin typeface="Sniglet"/>
                <a:sym typeface="Sniglet"/>
              </a:rPr>
              <a:t>) para calcular a altura da pirâmide (</a:t>
            </a:r>
            <a:r>
              <a:rPr lang="pt-BR" altLang="pt-BR" sz="1600" b="1" dirty="0">
                <a:solidFill>
                  <a:srgbClr val="FF0000"/>
                </a:solidFill>
                <a:latin typeface="Sniglet"/>
                <a:sym typeface="Sniglet"/>
              </a:rPr>
              <a:t>H</a:t>
            </a:r>
            <a:r>
              <a:rPr lang="pt-BR" altLang="pt-BR" sz="1600" dirty="0">
                <a:latin typeface="Sniglet"/>
                <a:sym typeface="Sniglet"/>
              </a:rPr>
              <a:t>) através da semelhança de triângulos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51A6BB-7856-4320-A31A-2F0D1C6F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3" y="2980733"/>
            <a:ext cx="3713186" cy="11569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A83B9D-37AD-46D2-832A-D3112B479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756" y="2185507"/>
            <a:ext cx="3657656" cy="120267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DA5EC5-A910-48D5-9690-A83F14A3D7EA}"/>
              </a:ext>
            </a:extLst>
          </p:cNvPr>
          <p:cNvSpPr txBox="1"/>
          <p:nvPr/>
        </p:nvSpPr>
        <p:spPr>
          <a:xfrm>
            <a:off x="2790171" y="396837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5A3A909-6D8C-472F-8300-8A9CE3AA81A3}"/>
              </a:ext>
            </a:extLst>
          </p:cNvPr>
          <p:cNvSpPr txBox="1"/>
          <p:nvPr/>
        </p:nvSpPr>
        <p:spPr>
          <a:xfrm>
            <a:off x="3854245" y="3968372"/>
            <a:ext cx="324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317A6A7A-A76E-404B-BD5F-C59C56D7CAC7}"/>
              </a:ext>
            </a:extLst>
          </p:cNvPr>
          <p:cNvSpPr txBox="1"/>
          <p:nvPr/>
        </p:nvSpPr>
        <p:spPr>
          <a:xfrm>
            <a:off x="3530315" y="3629818"/>
            <a:ext cx="48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30497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2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37425"/>
            <a:ext cx="686144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Um pesquisador precisava medir a altura de um prédio de vinte andares, porém ele não possuía o instrumento de medida necessário para realizar essa medição. Conhecendo o princípio da propagação retilínea da luz, ele utilizou uma haste de madeira de 1 m de altura e, em seguida, mediu a sombra projetada pela haste, que foi de 20 cm, e a sombra projetada pelo prédio, que foi de 12 m.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Calcule a altura do prédio de acordo com esses dados encontrados pelo pesquisador.</a:t>
            </a:r>
          </a:p>
        </p:txBody>
      </p:sp>
    </p:spTree>
    <p:extLst>
      <p:ext uri="{BB962C8B-B14F-4D97-AF65-F5344CB8AC3E}">
        <p14:creationId xmlns:p14="http://schemas.microsoft.com/office/powerpoint/2010/main" val="226567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RESOLUÇÃO</a:t>
            </a:r>
            <a:r>
              <a:rPr lang="e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49499" y="1437425"/>
                <a:ext cx="6861445" cy="27069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Dados: o = ? ; i = 12 m ; p = 1 m ; p’ = 20 cm = 0,2m.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Utilizamos a expressão: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pt-BR" sz="1600" b="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Substituindo os dados, temos: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0,2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pt-BR" sz="1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Portanto, a altura do prédio é de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60m.</a:t>
                </a: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499" y="1437425"/>
                <a:ext cx="6861445" cy="2706900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002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CÂMARA ESCURA DE ORIFÍCIO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4"/>
            <a:ext cx="7020900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“É uma caixa de paredes opacas, possuindo uma delas um pequeno orifício por onde a luz do objeto iluminado passa formando uma imagem invertida na parede oposta ao orifício.”</a:t>
            </a:r>
          </a:p>
          <a:p>
            <a:pPr lvl="0" algn="just">
              <a:buNone/>
            </a:pPr>
            <a:r>
              <a:rPr lang="pt-BR" sz="1800" dirty="0"/>
              <a:t> 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6" name="Picture 2" descr="Resultado de imagem para Câmara escura de orifício">
            <a:extLst>
              <a:ext uri="{FF2B5EF4-FFF2-40B4-BE49-F238E27FC236}">
                <a16:creationId xmlns:a16="http://schemas.microsoft.com/office/drawing/2014/main" id="{2B81F5A2-5580-4985-9386-1EED36B8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05" y="2664427"/>
            <a:ext cx="4279889" cy="14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0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CÂMARA ESCURA DE ORIFÍCIO</a:t>
            </a:r>
            <a:endParaRPr lang="en" dirty="0"/>
          </a:p>
        </p:txBody>
      </p:sp>
      <p:pic>
        <p:nvPicPr>
          <p:cNvPr id="2050" name="Picture 2" descr="Resultado de imagem para experimento camara escura de orificio">
            <a:extLst>
              <a:ext uri="{FF2B5EF4-FFF2-40B4-BE49-F238E27FC236}">
                <a16:creationId xmlns:a16="http://schemas.microsoft.com/office/drawing/2014/main" id="{FDA57A45-C79B-408A-A77F-1DF03A51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454905"/>
            <a:ext cx="33337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5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ÓPTICA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1" y="1437424"/>
            <a:ext cx="7020899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“É a parte da Física que estuda a propagação e o comportamento da luz, bem como os fenômenos da visão.”</a:t>
            </a:r>
            <a:endParaRPr lang="pt-BR" sz="1800" b="0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E2F48C-8019-47D4-8DC9-DA5262BC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10" y="2313168"/>
            <a:ext cx="6339996" cy="985590"/>
          </a:xfrm>
          <a:prstGeom prst="rect">
            <a:avLst/>
          </a:prstGeom>
        </p:spPr>
      </p:pic>
      <p:sp>
        <p:nvSpPr>
          <p:cNvPr id="11" name="Rectangle 62">
            <a:extLst>
              <a:ext uri="{FF2B5EF4-FFF2-40B4-BE49-F238E27FC236}">
                <a16:creationId xmlns:a16="http://schemas.microsoft.com/office/drawing/2014/main" id="{0E46C707-9EAF-486C-9DFD-F92B8411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859" y="3421697"/>
            <a:ext cx="3469098" cy="923330"/>
          </a:xfrm>
          <a:prstGeom prst="rect">
            <a:avLst/>
          </a:prstGeom>
          <a:noFill/>
          <a:ln w="381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pt-BR" sz="1800" dirty="0">
                <a:latin typeface="Sniglet" panose="020B0604020202020204" charset="0"/>
              </a:rPr>
              <a:t>Estuda os fenômenos luminosos, sem se preocupar com a natureza do agente físico luz.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A136A449-08A5-4AF2-9908-70508252A933}"/>
              </a:ext>
            </a:extLst>
          </p:cNvPr>
          <p:cNvCxnSpPr>
            <a:endCxn id="11" idx="0"/>
          </p:cNvCxnSpPr>
          <p:nvPr/>
        </p:nvCxnSpPr>
        <p:spPr>
          <a:xfrm>
            <a:off x="4556408" y="3175819"/>
            <a:ext cx="0" cy="245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2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CÂMARA ESCURA DE ORIFÍCIO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4"/>
            <a:ext cx="7020900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Através de semelhança de triângulos, a relação entre a altura do objeto (o), a altura da imagem (i), a distância do objeto à câmara (p) e o comprimento da câmara (p’) é:</a:t>
            </a:r>
          </a:p>
          <a:p>
            <a:pPr lvl="0" algn="just">
              <a:buNone/>
            </a:pPr>
            <a:r>
              <a:rPr lang="pt-BR" sz="1800" dirty="0"/>
              <a:t> 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66" name="Picture 2" descr="Resultado de imagem para Câmara escura de orifício">
            <a:extLst>
              <a:ext uri="{FF2B5EF4-FFF2-40B4-BE49-F238E27FC236}">
                <a16:creationId xmlns:a16="http://schemas.microsoft.com/office/drawing/2014/main" id="{2B81F5A2-5580-4985-9386-1EED36B8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13" y="2573622"/>
            <a:ext cx="4174121" cy="13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82F542B-4C83-431A-AD39-2053DA66B037}"/>
                  </a:ext>
                </a:extLst>
              </p:cNvPr>
              <p:cNvSpPr txBox="1"/>
              <p:nvPr/>
            </p:nvSpPr>
            <p:spPr>
              <a:xfrm>
                <a:off x="1699847" y="2765720"/>
                <a:ext cx="1245919" cy="1045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den>
                      </m:f>
                      <m:r>
                        <a:rPr lang="pt-B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82F542B-4C83-431A-AD39-2053DA66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47" y="2765720"/>
                <a:ext cx="1245919" cy="10456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5ED77BDE-FCF4-4727-9115-A372A49CE9FB}"/>
              </a:ext>
            </a:extLst>
          </p:cNvPr>
          <p:cNvSpPr/>
          <p:nvPr/>
        </p:nvSpPr>
        <p:spPr>
          <a:xfrm>
            <a:off x="1699847" y="2694039"/>
            <a:ext cx="1245919" cy="1199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80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3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37425"/>
            <a:ext cx="686144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Um objeto de 8,0 m de altura é colocado na frente de uma câmara escura de orifício a uma distância de 3,0 m. Sabendo que a câmara possui 25 cm de profundidade, calcule o tamanho da imagem formada.</a:t>
            </a:r>
          </a:p>
        </p:txBody>
      </p:sp>
    </p:spTree>
    <p:extLst>
      <p:ext uri="{BB962C8B-B14F-4D97-AF65-F5344CB8AC3E}">
        <p14:creationId xmlns:p14="http://schemas.microsoft.com/office/powerpoint/2010/main" val="48189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RESOLUÇÃO</a:t>
            </a:r>
            <a:r>
              <a:rPr lang="e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49499" y="1437425"/>
                <a:ext cx="7020901" cy="27069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Dados: o = 8,0 m ; i = ? ; p = 3,0 m ; p’ = 25 cm = 0,25 m.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Utilizamos a expressão: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pt-BR" sz="1600" b="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Substituindo os dados, temos: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⇒3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=8×0,25=2⇒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≅0,67 </m:t>
                    </m:r>
                    <m:r>
                      <a:rPr lang="pt-BR" sz="1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Portanto, o tamanho da imagem formada é de aproximadamente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0,67 m.</a:t>
                </a: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499" y="1437425"/>
                <a:ext cx="7020901" cy="2706900"/>
              </a:xfrm>
              <a:prstGeom prst="rect">
                <a:avLst/>
              </a:prstGeom>
              <a:blipFill>
                <a:blip r:embed="rId3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98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58761" y="796175"/>
            <a:ext cx="7895303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2º - PRINCÍPIO DA REVERSIBILIDADE DOS RAIOS DE LUZ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4"/>
            <a:ext cx="7020900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“A trajetória seguida pela luz independe do sentido do percurso.”</a:t>
            </a:r>
          </a:p>
          <a:p>
            <a:pPr lvl="0" algn="just">
              <a:buNone/>
            </a:pPr>
            <a:r>
              <a:rPr lang="pt-BR" sz="1800" dirty="0"/>
              <a:t> 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290" name="Picture 2" descr="Resultado de imagem para Princípio da reversibilidade dos raios de luz">
            <a:extLst>
              <a:ext uri="{FF2B5EF4-FFF2-40B4-BE49-F238E27FC236}">
                <a16:creationId xmlns:a16="http://schemas.microsoft.com/office/drawing/2014/main" id="{08AAA7DF-36A7-41CF-8FB6-AE50226F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71" y="1875386"/>
            <a:ext cx="2443778" cy="23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5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88258" y="796175"/>
            <a:ext cx="7757652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3º - PRINCÍPIO DA INDEPENDÊNCIA DOS RAIOS DE LUZ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52500" y="1437425"/>
            <a:ext cx="7117899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800" dirty="0">
                <a:solidFill>
                  <a:sysClr val="windowText" lastClr="000000"/>
                </a:solidFill>
              </a:rPr>
              <a:t>“Quando raios luminosos se cruzam, um não interfere na trajetória do outro.”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818EA52-3615-421E-9D4C-361660C1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9" y="1932448"/>
            <a:ext cx="2880852" cy="236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446265" y="2488593"/>
            <a:ext cx="4214173" cy="7560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INSTRUMENTOS ÓPTICOS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948791" y="1037013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348463" y="1009364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7304947" y="930010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3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O que são sistemas ópticos?</a:t>
            </a:r>
            <a:endParaRPr lang="en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49500" y="1353204"/>
            <a:ext cx="7020900" cy="2706900"/>
          </a:xfrm>
        </p:spPr>
        <p:txBody>
          <a:bodyPr/>
          <a:lstStyle/>
          <a:p>
            <a:pPr lvl="0" algn="just"/>
            <a:r>
              <a:rPr lang="pt-BR" sz="2000" dirty="0"/>
              <a:t> Qualquer superfície ou conjunto de superfícies que interagem com a luz. </a:t>
            </a:r>
          </a:p>
          <a:p>
            <a:pPr lvl="0" algn="just"/>
            <a:endParaRPr lang="pt-BR" sz="2000" dirty="0"/>
          </a:p>
          <a:p>
            <a:pPr algn="just"/>
            <a:endParaRPr lang="pt-BR" sz="1400" dirty="0"/>
          </a:p>
        </p:txBody>
      </p:sp>
      <p:pic>
        <p:nvPicPr>
          <p:cNvPr id="1026" name="Picture 2" descr="Resultado de imagem para espe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086">
            <a:off x="2865178" y="2170246"/>
            <a:ext cx="1609286" cy="23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risma op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268">
            <a:off x="2832224" y="2344205"/>
            <a:ext cx="3138749" cy="20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olho hum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87" y="2108627"/>
            <a:ext cx="3619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8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SISTEMA ÓPTICO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4"/>
            <a:ext cx="3257029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pt-BR" sz="2000" dirty="0">
                <a:solidFill>
                  <a:schemeClr val="tx1"/>
                </a:solidFill>
              </a:rPr>
              <a:t>REFLETOR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62F838-C60E-44FA-B438-BDBC4F92C9B6}"/>
              </a:ext>
            </a:extLst>
          </p:cNvPr>
          <p:cNvSpPr/>
          <p:nvPr/>
        </p:nvSpPr>
        <p:spPr>
          <a:xfrm>
            <a:off x="4450284" y="1528725"/>
            <a:ext cx="3620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Sniglet"/>
                <a:sym typeface="Sniglet"/>
              </a:rPr>
              <a:t>REFRATOR</a:t>
            </a:r>
            <a:endParaRPr lang="pt-BR" dirty="0"/>
          </a:p>
        </p:txBody>
      </p:sp>
      <p:pic>
        <p:nvPicPr>
          <p:cNvPr id="24578" name="Picture 2" descr="http://www.sofisica.com.br/conteudos/Otica/Fundamentos/figuras/sistemas2.JPG">
            <a:extLst>
              <a:ext uri="{FF2B5EF4-FFF2-40B4-BE49-F238E27FC236}">
                <a16:creationId xmlns:a16="http://schemas.microsoft.com/office/drawing/2014/main" id="{7712F403-8BD9-443C-AE9B-FD98D16A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14" y="21341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sofisica.com.br/conteudos/Otica/Fundamentos/figuras/sistemas1.jpg">
            <a:extLst>
              <a:ext uri="{FF2B5EF4-FFF2-40B4-BE49-F238E27FC236}">
                <a16:creationId xmlns:a16="http://schemas.microsoft.com/office/drawing/2014/main" id="{40449DDA-412F-4382-958F-0EDE4067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42" y="218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86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PONTO OBJETO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4"/>
            <a:ext cx="7020900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É um ponto formado por raios de luz que incidem no sistema óptico.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68CE5D-CF70-4CB0-AE49-E4CD8FF6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54" y="1994768"/>
            <a:ext cx="5579592" cy="24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PONTO IMAGEM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4"/>
            <a:ext cx="7020900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Formado por raios de luz que emergem do sistema óptico.</a:t>
            </a:r>
            <a:endParaRPr lang="pt-BR" sz="18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5E447E-3869-4FD2-90EE-C82B63F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44" y="2034525"/>
            <a:ext cx="6282612" cy="24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LUZ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1" y="1437424"/>
            <a:ext cx="7020899" cy="2656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pt-BR" sz="1800" b="1" dirty="0">
                <a:solidFill>
                  <a:schemeClr val="tx1"/>
                </a:solidFill>
              </a:rPr>
              <a:t>A luz precisa de um meio material para se propagar?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fig1-10">
            <a:extLst>
              <a:ext uri="{FF2B5EF4-FFF2-40B4-BE49-F238E27FC236}">
                <a16:creationId xmlns:a16="http://schemas.microsoft.com/office/drawing/2014/main" id="{52E81DB7-E8F1-44CB-9C29-A0AC8AD1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71" y="2464560"/>
            <a:ext cx="4321636" cy="19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824C78-0828-4C72-88F3-FA91B59AA33E}"/>
              </a:ext>
            </a:extLst>
          </p:cNvPr>
          <p:cNvSpPr txBox="1"/>
          <p:nvPr/>
        </p:nvSpPr>
        <p:spPr>
          <a:xfrm>
            <a:off x="4011563" y="1851548"/>
            <a:ext cx="149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5305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... RESUMINDO</a:t>
            </a:r>
            <a:r>
              <a:rPr lang="en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737A89-20FF-4359-A8E1-3FDD4300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26" y="1546475"/>
            <a:ext cx="5990848" cy="26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... RESUMINDO</a:t>
            </a:r>
            <a:r>
              <a:rPr lang="en" dirty="0"/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C571D0-5611-4850-B5D3-70126DE4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41" y="1438320"/>
            <a:ext cx="6239017" cy="28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4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446265" y="1922467"/>
            <a:ext cx="4214173" cy="7560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REFLEXÃO DA LUZ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948791" y="1037013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348463" y="1009364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7304947" y="930010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7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O que é a reflexão da luz?</a:t>
            </a:r>
            <a:endParaRPr lang="en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49500" y="1353204"/>
            <a:ext cx="4010180" cy="2706900"/>
          </a:xfrm>
        </p:spPr>
        <p:txBody>
          <a:bodyPr/>
          <a:lstStyle/>
          <a:p>
            <a:pPr lvl="0" algn="just"/>
            <a:r>
              <a:rPr lang="pt-BR" sz="2000" dirty="0"/>
              <a:t>Reflexão da luz é o fenômeno no qual a luz, ao se propagar-se em um meio, incide em uma superfície S de propagação com outro meio e retorna, total ou parcialmente, para o meio em que se propagava originalmente.</a:t>
            </a:r>
          </a:p>
          <a:p>
            <a:pPr algn="just"/>
            <a:endParaRPr lang="pt-BR" sz="1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15" y="1546475"/>
            <a:ext cx="27622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6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TIPOS DE REFLEXÃO DA LUZ</a:t>
            </a:r>
            <a:endParaRPr lang="en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1EAE97-B706-4C3F-AE2D-75404EB7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12" y="1546475"/>
            <a:ext cx="6081075" cy="26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As cores dos objetos</a:t>
            </a:r>
            <a:endParaRPr lang="en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49500" y="1353204"/>
            <a:ext cx="4010180" cy="2706900"/>
          </a:xfrm>
        </p:spPr>
        <p:txBody>
          <a:bodyPr/>
          <a:lstStyle/>
          <a:p>
            <a:pPr lvl="0" algn="just">
              <a:buNone/>
            </a:pPr>
            <a:r>
              <a:rPr lang="pt-BR" sz="2000" dirty="0"/>
              <a:t>A cor de um objeto é dependente de dois fatores:</a:t>
            </a:r>
          </a:p>
          <a:p>
            <a:pPr marL="342900" indent="-342900" algn="just"/>
            <a:r>
              <a:rPr lang="pt-BR" sz="2000" dirty="0"/>
              <a:t>Da constituição da luz que nele incide;</a:t>
            </a:r>
          </a:p>
          <a:p>
            <a:pPr marL="342900" indent="-342900" algn="just"/>
            <a:r>
              <a:rPr lang="pt-BR" sz="2000" dirty="0"/>
              <a:t>Da parcela dessa luz que ele reflete difusamente. </a:t>
            </a:r>
          </a:p>
          <a:p>
            <a:pPr algn="just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80" y="1546475"/>
            <a:ext cx="2560320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60" y="522346"/>
            <a:ext cx="5461380" cy="39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9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As cores dos objetos</a:t>
            </a:r>
            <a:endParaRPr lang="en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159228" y="1707808"/>
            <a:ext cx="3217700" cy="2706900"/>
          </a:xfrm>
        </p:spPr>
        <p:txBody>
          <a:bodyPr/>
          <a:lstStyle/>
          <a:p>
            <a:pPr lvl="0" algn="just">
              <a:buNone/>
            </a:pPr>
            <a:r>
              <a:rPr lang="pt-BR" sz="2000" dirty="0"/>
              <a:t>Na vida real, os objetos refletem e absorvem porcentagens variadas dos diversos componentes da luz incidente. </a:t>
            </a:r>
          </a:p>
          <a:p>
            <a:pPr algn="just"/>
            <a:endParaRPr lang="pt-BR" sz="1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48" y="1707808"/>
            <a:ext cx="2767584" cy="19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AS LEIS DA REFLEXÃO</a:t>
            </a:r>
            <a:endParaRPr lang="en" dirty="0"/>
          </a:p>
        </p:txBody>
      </p:sp>
      <p:pic>
        <p:nvPicPr>
          <p:cNvPr id="4" name="Picture 4" descr="Reflexao13">
            <a:extLst>
              <a:ext uri="{FF2B5EF4-FFF2-40B4-BE49-F238E27FC236}">
                <a16:creationId xmlns:a16="http://schemas.microsoft.com/office/drawing/2014/main" id="{B4AABD0B-0F49-4AAD-9E74-0D787BD0D8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36" y="1171325"/>
            <a:ext cx="2816827" cy="292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5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LEIS DA REFLEXÃO</a:t>
            </a:r>
            <a:endParaRPr lang="en" dirty="0"/>
          </a:p>
        </p:txBody>
      </p:sp>
      <p:sp>
        <p:nvSpPr>
          <p:cNvPr id="11" name="Shape 222"/>
          <p:cNvSpPr txBox="1">
            <a:spLocks/>
          </p:cNvSpPr>
          <p:nvPr/>
        </p:nvSpPr>
        <p:spPr>
          <a:xfrm>
            <a:off x="884903" y="1437423"/>
            <a:ext cx="7185497" cy="2656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1ª Lei: O raio incidente, raio refletido e a reta normal são coplanares.</a:t>
            </a:r>
            <a:endParaRPr lang="pt-BR" sz="180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pPr marL="285750" indent="-285750" algn="just"/>
            <a:endParaRPr lang="pt-BR" sz="1800" dirty="0"/>
          </a:p>
          <a:p>
            <a:pPr algn="just">
              <a:buFont typeface="Sniglet"/>
              <a:buNone/>
            </a:pPr>
            <a:endParaRPr lang="pt-BR" sz="1800" dirty="0">
              <a:latin typeface="Sniglet" panose="020B0604020202020204" charset="0"/>
            </a:endParaRPr>
          </a:p>
          <a:p>
            <a:pPr algn="just">
              <a:buFont typeface="Sniglet"/>
              <a:buNone/>
            </a:pPr>
            <a:r>
              <a:rPr lang="pt-BR" sz="1800" dirty="0">
                <a:latin typeface="Sniglet" panose="020B0604020202020204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Sniglet" panose="020B0604020202020204" charset="0"/>
              </a:rPr>
              <a:t> </a:t>
            </a:r>
            <a:endParaRPr lang="pt-BR" sz="1800" dirty="0">
              <a:solidFill>
                <a:schemeClr val="accent6">
                  <a:lumMod val="75000"/>
                </a:schemeClr>
              </a:solidFill>
              <a:latin typeface="Sniglet" panose="020B0604020202020204" charset="0"/>
            </a:endParaRPr>
          </a:p>
        </p:txBody>
      </p:sp>
      <p:sp>
        <p:nvSpPr>
          <p:cNvPr id="12" name="Shape 222"/>
          <p:cNvSpPr txBox="1">
            <a:spLocks/>
          </p:cNvSpPr>
          <p:nvPr/>
        </p:nvSpPr>
        <p:spPr>
          <a:xfrm>
            <a:off x="4773943" y="1439116"/>
            <a:ext cx="3531238" cy="2656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endParaRPr lang="pt-BR" sz="1800" dirty="0">
              <a:solidFill>
                <a:schemeClr val="accent6">
                  <a:lumMod val="75000"/>
                </a:schemeClr>
              </a:solidFill>
              <a:latin typeface="Sniglet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F01CE5-071E-4D56-B0FD-C66E6ED8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84" y="1911198"/>
            <a:ext cx="5065226" cy="24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FONTE DE LUZ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1049500" y="1435525"/>
            <a:ext cx="7020900" cy="28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pt-BR" dirty="0">
                <a:solidFill>
                  <a:schemeClr val="tx1"/>
                </a:solidFill>
              </a:rPr>
              <a:t>Uma fonte luminosa é qualquer corpo que de alguma forma emite luz.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CA1DAA-B6BA-4EC0-93DA-0D5CA62E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66" y="1827072"/>
            <a:ext cx="2767824" cy="792549"/>
          </a:xfrm>
          <a:prstGeom prst="rect">
            <a:avLst/>
          </a:prstGeom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63AB0F51-2A47-4BA2-AB9C-50077FE09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5198" y="2122558"/>
            <a:ext cx="552536" cy="31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DD35236C-3505-48EB-8451-05CA1859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00" y="2289505"/>
            <a:ext cx="1277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u="sng" dirty="0" err="1">
                <a:latin typeface="Sniglet" panose="020B0604020202020204" charset="0"/>
              </a:rPr>
              <a:t>Primárias</a:t>
            </a:r>
            <a:endParaRPr lang="en-US" altLang="pt-BR" sz="2000" u="sng" dirty="0">
              <a:latin typeface="Sniglet" panose="020B060402020202020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28B6B736-99D6-4BBB-AFB3-FAFD527A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49" y="2282414"/>
            <a:ext cx="1648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u="sng" dirty="0" err="1">
                <a:latin typeface="Sniglet" panose="020B0604020202020204" charset="0"/>
              </a:rPr>
              <a:t>Secundárias</a:t>
            </a:r>
            <a:endParaRPr lang="en-US" altLang="pt-BR" sz="2800" u="sng" dirty="0">
              <a:latin typeface="Sniglet" panose="020B0604020202020204" charset="0"/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E479FC6-E628-4F86-A624-16E2E96A3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941" y="2161644"/>
            <a:ext cx="454608" cy="12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10489BC-9425-45A6-939A-29CA6743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00" y="2725187"/>
            <a:ext cx="15648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dirty="0" err="1">
                <a:latin typeface="Sniglet" panose="020B0604020202020204" charset="0"/>
              </a:rPr>
              <a:t>Emite</a:t>
            </a:r>
            <a:r>
              <a:rPr lang="en-US" altLang="pt-BR" dirty="0">
                <a:latin typeface="Sniglet" panose="020B0604020202020204" charset="0"/>
              </a:rPr>
              <a:t> luz </a:t>
            </a:r>
            <a:r>
              <a:rPr lang="en-US" altLang="pt-BR" dirty="0" err="1">
                <a:latin typeface="Sniglet" panose="020B0604020202020204" charset="0"/>
              </a:rPr>
              <a:t>própria</a:t>
            </a:r>
            <a:r>
              <a:rPr lang="en-US" altLang="pt-BR" dirty="0">
                <a:latin typeface="Sniglet" panose="020B0604020202020204" charset="0"/>
              </a:rPr>
              <a:t>.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40668A1-2583-4E84-8A8C-B0B1BEE2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205" y="2740391"/>
            <a:ext cx="279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dirty="0">
                <a:latin typeface="Sniglet" panose="020B0604020202020204" charset="0"/>
              </a:rPr>
              <a:t>Emite parte da luz que recebe</a:t>
            </a:r>
          </a:p>
          <a:p>
            <a:pPr algn="ctr" eaLnBrk="1" hangingPunct="1"/>
            <a:r>
              <a:rPr lang="pt-BR" altLang="pt-BR" dirty="0">
                <a:latin typeface="Sniglet" panose="020B0604020202020204" charset="0"/>
              </a:rPr>
              <a:t>de uma fonte primária.</a:t>
            </a:r>
            <a:endParaRPr lang="en-US" altLang="pt-BR" dirty="0">
              <a:latin typeface="Sniglet" panose="020B0604020202020204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8156713-12A4-4C23-B71B-089BD8CB4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850" y="3032964"/>
            <a:ext cx="19143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dirty="0">
                <a:latin typeface="Sniglet" panose="020B0604020202020204" charset="0"/>
              </a:rPr>
              <a:t>Incandescentes</a:t>
            </a:r>
          </a:p>
          <a:p>
            <a:pPr algn="just" eaLnBrk="1" hangingPunct="1">
              <a:buFontTx/>
              <a:buChar char="•"/>
            </a:pPr>
            <a:r>
              <a:rPr lang="pt-BR" altLang="pt-BR" dirty="0">
                <a:latin typeface="Sniglet" panose="020B0604020202020204" charset="0"/>
              </a:rPr>
              <a:t>Luminescentes:</a:t>
            </a:r>
          </a:p>
          <a:p>
            <a:pPr lvl="1" algn="just" eaLnBrk="1" hangingPunct="1"/>
            <a:r>
              <a:rPr lang="pt-BR" altLang="pt-BR" dirty="0">
                <a:latin typeface="Sniglet" panose="020B0604020202020204" charset="0"/>
              </a:rPr>
              <a:t>Fluorescentes;</a:t>
            </a:r>
          </a:p>
          <a:p>
            <a:pPr lvl="1" algn="just" eaLnBrk="1" hangingPunct="1"/>
            <a:r>
              <a:rPr lang="pt-BR" altLang="pt-BR" dirty="0">
                <a:latin typeface="Sniglet" panose="020B0604020202020204" charset="0"/>
              </a:rPr>
              <a:t>Fosforescentes.</a:t>
            </a:r>
            <a:endParaRPr lang="en-US" altLang="pt-BR" dirty="0">
              <a:latin typeface="Sniglet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03266" y="3950066"/>
            <a:ext cx="276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2A95B7"/>
                </a:solidFill>
                <a:latin typeface="Sniglet" panose="020B0604020202020204" charset="0"/>
              </a:rPr>
              <a:t>Ex.: o Sol, as estrelas, a chama de uma vela, uma lâmpada acesa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278961" y="3234790"/>
            <a:ext cx="2948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2A95B7"/>
                </a:solidFill>
                <a:latin typeface="Sniglet" panose="020B0604020202020204" charset="0"/>
              </a:rPr>
              <a:t>Ex.: a Lua, os planetas, as nuvens, os objetos visíveis que não têm luz própria.</a:t>
            </a:r>
          </a:p>
        </p:txBody>
      </p:sp>
    </p:spTree>
    <p:extLst>
      <p:ext uri="{BB962C8B-B14F-4D97-AF65-F5344CB8AC3E}">
        <p14:creationId xmlns:p14="http://schemas.microsoft.com/office/powerpoint/2010/main" val="1157929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LEIS DA REFLEXÃO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222"/>
              <p:cNvSpPr txBox="1">
                <a:spLocks/>
              </p:cNvSpPr>
              <p:nvPr/>
            </p:nvSpPr>
            <p:spPr>
              <a:xfrm>
                <a:off x="884903" y="1437423"/>
                <a:ext cx="7185497" cy="2656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800" dirty="0">
                    <a:solidFill>
                      <a:schemeClr val="tx1"/>
                    </a:solidFill>
                  </a:rPr>
                  <a:t>2ª Lei: Para qualquer tipo de reflexão, temos:</a:t>
                </a:r>
              </a:p>
              <a:p>
                <a:pPr algn="ctr">
                  <a:buNone/>
                </a:pPr>
                <a:r>
                  <a:rPr lang="pt-BR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B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pt-BR" sz="1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/>
                <a:endParaRPr lang="pt-BR" sz="1800" dirty="0"/>
              </a:p>
              <a:p>
                <a:pPr marL="285750" indent="-285750" algn="just"/>
                <a:r>
                  <a:rPr lang="pt-BR" sz="1800" dirty="0"/>
                  <a:t>Ou seja, o ângulo entre o raio incidente e a normal da superfície e o ângulo entre o raio refletido e a normal são sempre iguais para qualquer tipo de reflexão.</a:t>
                </a:r>
                <a:endParaRPr lang="pt-BR" sz="1800" dirty="0">
                  <a:latin typeface="Sniglet" panose="020B0604020202020204" charset="0"/>
                </a:endParaRPr>
              </a:p>
              <a:p>
                <a:pPr algn="just">
                  <a:buNone/>
                </a:pPr>
                <a:r>
                  <a:rPr lang="pt-BR" sz="1800" dirty="0">
                    <a:latin typeface="Sniglet" panose="020B0604020202020204" charset="0"/>
                  </a:rPr>
                  <a:t> </a:t>
                </a:r>
                <a:r>
                  <a:rPr lang="pt-BR" sz="1800" dirty="0">
                    <a:solidFill>
                      <a:schemeClr val="tx1"/>
                    </a:solidFill>
                    <a:latin typeface="Sniglet" panose="020B0604020202020204" charset="0"/>
                  </a:rPr>
                  <a:t> </a:t>
                </a:r>
                <a:endParaRPr lang="pt-BR" sz="1800" dirty="0">
                  <a:solidFill>
                    <a:schemeClr val="accent6">
                      <a:lumMod val="75000"/>
                    </a:schemeClr>
                  </a:solidFill>
                  <a:latin typeface="Sniglet" panose="020B0604020202020204" charset="0"/>
                </a:endParaRPr>
              </a:p>
              <a:p>
                <a:pPr algn="just">
                  <a:buFont typeface="Sniglet"/>
                  <a:buNone/>
                </a:pPr>
                <a:endParaRPr lang="pt-BR" sz="1800" dirty="0">
                  <a:latin typeface="Sniglet" panose="020B0604020202020204" charset="0"/>
                </a:endParaRPr>
              </a:p>
              <a:p>
                <a:pPr algn="just">
                  <a:buFont typeface="Sniglet"/>
                  <a:buNone/>
                </a:pPr>
                <a:r>
                  <a:rPr lang="pt-BR" sz="1800" dirty="0">
                    <a:latin typeface="Sniglet" panose="020B0604020202020204" charset="0"/>
                  </a:rPr>
                  <a:t> </a:t>
                </a:r>
                <a:r>
                  <a:rPr lang="pt-BR" sz="1800" dirty="0">
                    <a:solidFill>
                      <a:schemeClr val="tx1"/>
                    </a:solidFill>
                    <a:latin typeface="Sniglet" panose="020B0604020202020204" charset="0"/>
                  </a:rPr>
                  <a:t> </a:t>
                </a:r>
                <a:endParaRPr lang="pt-BR" sz="1800" dirty="0">
                  <a:solidFill>
                    <a:schemeClr val="accent6">
                      <a:lumMod val="75000"/>
                    </a:schemeClr>
                  </a:solidFill>
                  <a:latin typeface="Sniglet" panose="020B0604020202020204" charset="0"/>
                </a:endParaRPr>
              </a:p>
            </p:txBody>
          </p:sp>
        </mc:Choice>
        <mc:Fallback xmlns="">
          <p:sp>
            <p:nvSpPr>
              <p:cNvPr id="11" name="Shape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3" y="1437423"/>
                <a:ext cx="7185497" cy="2656593"/>
              </a:xfrm>
              <a:prstGeom prst="rect">
                <a:avLst/>
              </a:prstGeom>
              <a:blipFill rotWithShape="0">
                <a:blip r:embed="rId3"/>
                <a:stretch>
                  <a:fillRect l="-763" r="-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EA04CE3-EA96-40EA-983F-F306CC4F1340}"/>
              </a:ext>
            </a:extLst>
          </p:cNvPr>
          <p:cNvSpPr/>
          <p:nvPr/>
        </p:nvSpPr>
        <p:spPr>
          <a:xfrm>
            <a:off x="4030283" y="1809135"/>
            <a:ext cx="894736" cy="378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645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4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37425"/>
            <a:ext cx="686144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Um raio de luz incide no ponto I um espelho plano e, após a reflexão, passa pelo ponto P. Determine o ângulo de incidência:</a:t>
            </a:r>
          </a:p>
        </p:txBody>
      </p:sp>
      <p:pic>
        <p:nvPicPr>
          <p:cNvPr id="34818" name="Picture 2" descr="http://www.brasilescola.com/upload/conteudo/images/Untitled-17(3).gif">
            <a:extLst>
              <a:ext uri="{FF2B5EF4-FFF2-40B4-BE49-F238E27FC236}">
                <a16:creationId xmlns:a16="http://schemas.microsoft.com/office/drawing/2014/main" id="{12C364BE-1F18-4BE6-8768-00E7CF75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04" y="2095961"/>
            <a:ext cx="4545902" cy="2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7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RESOLUÇÃO</a:t>
            </a:r>
            <a:r>
              <a:rPr lang="e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72117" y="1437425"/>
                <a:ext cx="3622618" cy="27069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A linha tracejada ao lado corresponde ao raio de luz incidente.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=4+4=8</m:t>
                      </m:r>
                    </m:oMath>
                  </m:oMathPara>
                </a14:m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pt-BR" sz="1600" b="1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1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160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𝑎𝑟𝑐𝑠𝑒𝑛</m:t>
                      </m:r>
                      <m:d>
                        <m:d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1600" i="1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600" b="0" i="1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16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2117" y="1437425"/>
                <a:ext cx="3622618" cy="2706900"/>
              </a:xfrm>
              <a:prstGeom prst="rect">
                <a:avLst/>
              </a:prstGeom>
              <a:blipFill rotWithShape="0">
                <a:blip r:embed="rId3"/>
                <a:stretch>
                  <a:fillRect l="-840" r="-840" b="-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76E98A91-219F-4012-A5C5-6EC0152E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44" y="1839078"/>
            <a:ext cx="3640206" cy="19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4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RESOLUÇÃO</a:t>
            </a:r>
            <a:r>
              <a:rPr lang="e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294388" y="1546475"/>
                <a:ext cx="3931751" cy="27069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A reta normal é perpendicular ao espelho, logo: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pt-BR" sz="1600" dirty="0">
                  <a:solidFill>
                    <a:srgbClr val="FF6600"/>
                  </a:solidFill>
                  <a:ea typeface="Cambria Math" panose="02040503050406030204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45°+ 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pt-BR" sz="1600" dirty="0">
                  <a:solidFill>
                    <a:srgbClr val="FF6600"/>
                  </a:solidFill>
                  <a:ea typeface="Cambria Math" panose="02040503050406030204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 −45°=</m:t>
                      </m:r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pt-BR" sz="16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b="1" dirty="0">
                  <a:solidFill>
                    <a:srgbClr val="FF66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Portanto, o ângulo de incidência é de </a:t>
                </a:r>
                <a:r>
                  <a:rPr lang="pt-BR" sz="1600" b="1" dirty="0">
                    <a:solidFill>
                      <a:srgbClr val="FF6600"/>
                    </a:solidFill>
                  </a:rPr>
                  <a:t>45°.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94388" y="1546475"/>
                <a:ext cx="3931751" cy="2706900"/>
              </a:xfrm>
              <a:prstGeom prst="rect">
                <a:avLst/>
              </a:prstGeom>
              <a:blipFill rotWithShape="0">
                <a:blip r:embed="rId3"/>
                <a:stretch>
                  <a:fillRect l="-775" r="-9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A439BB95-8579-4CEF-B486-BACC7E3F7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08" y="1546475"/>
            <a:ext cx="3370780" cy="20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4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499" y="874500"/>
            <a:ext cx="7504564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altLang="pt-BR" sz="3200" dirty="0"/>
              <a:t>IMAGEM DE UM PONTO EM ESPELHOS PLANOS</a:t>
            </a:r>
            <a:endParaRPr lang="en" sz="3200" dirty="0"/>
          </a:p>
        </p:txBody>
      </p:sp>
      <p:pic>
        <p:nvPicPr>
          <p:cNvPr id="79" name="Imagem 78">
            <a:extLst>
              <a:ext uri="{FF2B5EF4-FFF2-40B4-BE49-F238E27FC236}">
                <a16:creationId xmlns:a16="http://schemas.microsoft.com/office/drawing/2014/main" id="{120F8967-40EE-4BE1-BDFE-C68C9D867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03" y="1520270"/>
            <a:ext cx="4673026" cy="27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altLang="pt-BR" sz="2800" dirty="0"/>
              <a:t>IMAGEM DE UM PONTO EM ESPELHOS PLANOS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500" y="1353204"/>
                <a:ext cx="7020900" cy="2706900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b="1" dirty="0">
                    <a:solidFill>
                      <a:srgbClr val="FF6600"/>
                    </a:solidFill>
                  </a:rPr>
                  <a:t>Princípios da reflexão dos raios luminosos:</a:t>
                </a:r>
              </a:p>
              <a:p>
                <a:pPr algn="just">
                  <a:buNone/>
                </a:pPr>
                <a:endParaRPr lang="pt-BR" sz="1800" b="1" dirty="0">
                  <a:solidFill>
                    <a:srgbClr val="FF6600"/>
                  </a:solidFill>
                </a:endParaRPr>
              </a:p>
              <a:p>
                <a:pPr marL="285750" lvl="1" indent="-285750" algn="just"/>
                <a:r>
                  <a:rPr lang="pt-BR" sz="1800" dirty="0"/>
                  <a:t>Um raio de luz que incide perpendicularmente sobre um espelho (i = 0), volta sobre si mesmo.</a:t>
                </a:r>
              </a:p>
              <a:p>
                <a:pPr marL="285750" lvl="1" indent="-285750" algn="just"/>
                <a:endParaRPr lang="pt-BR" sz="1800" dirty="0"/>
              </a:p>
              <a:p>
                <a:pPr marL="285750" lvl="1" indent="-285750" algn="just"/>
                <a:r>
                  <a:rPr lang="pt-BR" sz="1800" dirty="0"/>
                  <a:t>Um raio de luz que incide obliquamente ao espelho com um ângulho de incidência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Ѳ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800" dirty="0"/>
                  <a:t>, reflete-se obliquamente com um ângulo de reflexão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Ѳ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t-BR" sz="1800" dirty="0"/>
                  <a:t>, ou seja,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Ѳ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Ѳ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t-BR" sz="1800" dirty="0"/>
                  <a:t>.</a:t>
                </a:r>
              </a:p>
              <a:p>
                <a:pPr marL="285750" lvl="1" indent="-285750" algn="just"/>
                <a:endParaRPr lang="pt-BR" sz="1800" b="1" dirty="0">
                  <a:solidFill>
                    <a:srgbClr val="FF6600"/>
                  </a:solidFill>
                </a:endParaRPr>
              </a:p>
              <a:p>
                <a:pPr algn="just"/>
                <a:endParaRPr lang="pt-BR" sz="1800" b="1" dirty="0">
                  <a:solidFill>
                    <a:srgbClr val="FF6600"/>
                  </a:solidFill>
                </a:endParaRPr>
              </a:p>
              <a:p>
                <a:pPr algn="just"/>
                <a:endParaRPr lang="pt-BR" sz="1800" b="1" dirty="0">
                  <a:solidFill>
                    <a:srgbClr val="FF6600"/>
                  </a:solidFill>
                </a:endParaRPr>
              </a:p>
              <a:p>
                <a:pPr algn="just"/>
                <a:endParaRPr lang="pt-BR" sz="1800" b="1" dirty="0">
                  <a:solidFill>
                    <a:srgbClr val="FF6600"/>
                  </a:solidFill>
                </a:endParaRPr>
              </a:p>
              <a:p>
                <a:pPr lvl="4" algn="just"/>
                <a:endParaRPr lang="pt-BR" sz="18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500" y="1353204"/>
                <a:ext cx="7020900" cy="2706900"/>
              </a:xfrm>
              <a:blipFill>
                <a:blip r:embed="rId3"/>
                <a:stretch>
                  <a:fillRect l="-781" r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570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499" y="874500"/>
            <a:ext cx="7504564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Propriedades do espelho plano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6850916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3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É um sistema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estigmático</a:t>
            </a:r>
            <a:r>
              <a:rPr lang="pt-BR" sz="1800" dirty="0"/>
              <a:t>, ou seja, um objeto extenso terá uma     mesma imagem conjugada com dimensões iguais a do objeto.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O objeto e a imagem são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simétricos</a:t>
            </a:r>
            <a:r>
              <a:rPr lang="pt-BR" sz="1800" dirty="0"/>
              <a:t> em relação a superfície do espelho plano, ou seja, a distância entre o objeto e o espelho é a mesma do espelho até a imagem.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A imagem formada é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virtual</a:t>
            </a:r>
            <a:r>
              <a:rPr lang="pt-BR" sz="1800" dirty="0"/>
              <a:t> e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direita</a:t>
            </a:r>
            <a:r>
              <a:rPr lang="pt-BR" sz="1800" dirty="0"/>
              <a:t>.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O objeto e a imagem são </a:t>
            </a: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</a:rPr>
              <a:t>enantiomorfos</a:t>
            </a:r>
            <a:r>
              <a:rPr lang="pt-BR" sz="1800" dirty="0"/>
              <a:t>, ou seja, não podem ser superpostos, por apresentarem simetria bilateral.</a:t>
            </a:r>
          </a:p>
        </p:txBody>
      </p:sp>
    </p:spTree>
    <p:extLst>
      <p:ext uri="{BB962C8B-B14F-4D97-AF65-F5344CB8AC3E}">
        <p14:creationId xmlns:p14="http://schemas.microsoft.com/office/powerpoint/2010/main" val="1963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499" y="874500"/>
            <a:ext cx="7504564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Imagem </a:t>
            </a:r>
            <a:r>
              <a:rPr lang="pt-BR" dirty="0" err="1"/>
              <a:t>enantiomorfa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6850916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3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É um sistema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estigmático</a:t>
            </a:r>
            <a:r>
              <a:rPr lang="pt-BR" sz="1800" dirty="0"/>
              <a:t>, ou seja, um objeto extenso terá uma     mesma imagem conjugada com dimensões iguais a do objeto.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O objeto e a imagem são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simétricos</a:t>
            </a:r>
            <a:r>
              <a:rPr lang="pt-BR" sz="1800" dirty="0"/>
              <a:t> em relação a superfície do espelho plano, ou seja, a distância entre o objeto e o espelho é a mesma do espelho até a imagem.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A imagem formada é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virtual</a:t>
            </a:r>
            <a:r>
              <a:rPr lang="pt-BR" sz="1800" dirty="0"/>
              <a:t> e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direita</a:t>
            </a:r>
            <a:r>
              <a:rPr lang="pt-BR" sz="1800" dirty="0"/>
              <a:t>.</a:t>
            </a:r>
          </a:p>
          <a:p>
            <a:pPr marL="285750" lvl="1"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/>
              <a:t>O objeto e a imagem são </a:t>
            </a: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</a:rPr>
              <a:t>enantiomorfos</a:t>
            </a:r>
            <a:r>
              <a:rPr lang="pt-BR" sz="1800" dirty="0"/>
              <a:t>, ou seja, não podem ser superpostos, por apresentarem simetria bilateral.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b="28605"/>
          <a:stretch/>
        </p:blipFill>
        <p:spPr>
          <a:xfrm>
            <a:off x="1049498" y="1437425"/>
            <a:ext cx="68580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7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CAMPO VISUAL</a:t>
            </a:r>
            <a:endParaRPr lang="en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79" y="1546475"/>
            <a:ext cx="3918921" cy="2631039"/>
          </a:xfrm>
          <a:prstGeom prst="rect">
            <a:avLst/>
          </a:prstGeom>
        </p:spPr>
      </p:pic>
      <p:sp>
        <p:nvSpPr>
          <p:cNvPr id="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935200" y="1546475"/>
            <a:ext cx="3017675" cy="2504421"/>
          </a:xfrm>
        </p:spPr>
        <p:txBody>
          <a:bodyPr/>
          <a:lstStyle/>
          <a:p>
            <a:pPr lvl="0" algn="just">
              <a:buNone/>
            </a:pPr>
            <a:r>
              <a:rPr lang="pt-BR" sz="2000" dirty="0"/>
              <a:t>dependente de dois fatores:</a:t>
            </a:r>
          </a:p>
          <a:p>
            <a:pPr marL="342900" indent="-342900" algn="just"/>
            <a:r>
              <a:rPr lang="pt-BR" sz="2000" dirty="0"/>
              <a:t>Da posição do observador;</a:t>
            </a:r>
          </a:p>
          <a:p>
            <a:pPr marL="342900" indent="-342900" algn="just"/>
            <a:r>
              <a:rPr lang="pt-BR" sz="2000" dirty="0"/>
              <a:t>Do tamanho do espelho.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5552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5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37425"/>
            <a:ext cx="686144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/>
              <a:t>A figura a seguir representa um espelho plano, um objeto, 0, sua imagem, I, e cinco observadores em posições distintas, A, B, C, D e </a:t>
            </a:r>
            <a:r>
              <a:rPr lang="pt-BR" sz="1600" dirty="0" err="1"/>
              <a:t>E</a:t>
            </a:r>
            <a:r>
              <a:rPr lang="pt-BR" sz="1600" dirty="0"/>
              <a:t>.</a:t>
            </a: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/>
              <a:t>Entre as posições indicadas,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/>
              <a:t>a única da qual o observador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/>
              <a:t>poderá ver a imagem I é a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/>
              <a:t>posição:</a:t>
            </a:r>
            <a:endParaRPr lang="pt-BR" sz="1600" dirty="0">
              <a:solidFill>
                <a:sysClr val="windowText" lastClr="00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0127" t="29480" r="79546" b="53194"/>
          <a:stretch/>
        </p:blipFill>
        <p:spPr>
          <a:xfrm>
            <a:off x="4174371" y="2187725"/>
            <a:ext cx="3736573" cy="2060448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>
            <a:off x="5791200" y="2974848"/>
            <a:ext cx="890016" cy="499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4480222" y="2657856"/>
            <a:ext cx="1310978" cy="81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3633216" y="3258420"/>
            <a:ext cx="926734" cy="24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4559950" y="2968013"/>
            <a:ext cx="2121265" cy="5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5791200" y="3470275"/>
            <a:ext cx="0" cy="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 flipV="1">
            <a:off x="5791200" y="3474720"/>
            <a:ext cx="890015" cy="5543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4559949" y="3499843"/>
            <a:ext cx="2121267" cy="5336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9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1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55174"/>
            <a:ext cx="6861445" cy="26891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Entre as alternativas a seguir, escolha aquela que contém apenas fontes primárias de luz.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600" dirty="0">
                <a:solidFill>
                  <a:sysClr val="windowText" lastClr="000000"/>
                </a:solidFill>
              </a:rPr>
              <a:t>Fósforo, Sol, Lua;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600" dirty="0">
                <a:solidFill>
                  <a:sysClr val="windowText" lastClr="000000"/>
                </a:solidFill>
              </a:rPr>
              <a:t>Lua, Júpiter, Sol;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600" dirty="0">
                <a:solidFill>
                  <a:sysClr val="windowText" lastClr="000000"/>
                </a:solidFill>
              </a:rPr>
              <a:t>Vela acesa, Sol, Lua;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600" dirty="0">
                <a:solidFill>
                  <a:sysClr val="windowText" lastClr="000000"/>
                </a:solidFill>
              </a:rPr>
              <a:t>Estrelas, Fósforo aceso, Sol;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t-BR" sz="1600" dirty="0">
                <a:solidFill>
                  <a:sysClr val="windowText" lastClr="000000"/>
                </a:solidFill>
              </a:rPr>
              <a:t>Estrelas, pilha de lanterna e Sol.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5C7E41E-D064-4630-AEAB-FC48C8CD842E}"/>
              </a:ext>
            </a:extLst>
          </p:cNvPr>
          <p:cNvSpPr/>
          <p:nvPr/>
        </p:nvSpPr>
        <p:spPr>
          <a:xfrm>
            <a:off x="1049498" y="2987474"/>
            <a:ext cx="356515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741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Associação de espelhos planos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500" y="1353204"/>
                <a:ext cx="4010180" cy="2706900"/>
              </a:xfrm>
            </p:spPr>
            <p:txBody>
              <a:bodyPr/>
              <a:lstStyle/>
              <a:p>
                <a:pPr lvl="0" algn="just">
                  <a:buNone/>
                </a:pPr>
                <a:r>
                  <a:rPr lang="pt-BR" sz="2000" dirty="0"/>
                  <a:t>Quando colocamos um objeto entre dois espelhos planos que formam entre si um ângulo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Ѳ</m:t>
                    </m:r>
                  </m:oMath>
                </a14:m>
                <a:r>
                  <a:rPr lang="pt-BR" sz="2000" dirty="0"/>
                  <a:t>, teremos um número de imagens:</a:t>
                </a:r>
              </a:p>
              <a:p>
                <a:pPr lvl="0" algn="just">
                  <a:buNone/>
                </a:pPr>
                <a:endParaRPr lang="pt-BR" sz="2000" dirty="0"/>
              </a:p>
              <a:p>
                <a:pPr marL="469900"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𝑁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Ѳ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500" y="1353204"/>
                <a:ext cx="4010180" cy="2706900"/>
              </a:xfrm>
              <a:blipFill>
                <a:blip r:embed="rId3"/>
                <a:stretch>
                  <a:fillRect l="-1520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0" y="1530072"/>
            <a:ext cx="3137552" cy="23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59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Associação de espelhos planos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3324" y="1530072"/>
                <a:ext cx="4010180" cy="2706900"/>
              </a:xfrm>
            </p:spPr>
            <p:txBody>
              <a:bodyPr/>
              <a:lstStyle/>
              <a:p>
                <a:pPr marL="812800" indent="-342900"/>
                <a:r>
                  <a:rPr lang="pt-BR" sz="1800" dirty="0"/>
                  <a:t>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latin typeface="Cambria Math"/>
                          </a:rPr>
                          <m:t>360</m:t>
                        </m:r>
                      </m:num>
                      <m:den>
                        <m:r>
                          <a:rPr lang="pt-BR" sz="1800" i="1">
                            <a:latin typeface="Cambria Math"/>
                          </a:rPr>
                          <m:t>Ѳ</m:t>
                        </m:r>
                      </m:den>
                    </m:f>
                  </m:oMath>
                </a14:m>
                <a:r>
                  <a:rPr lang="pt-BR" sz="1800" dirty="0"/>
                  <a:t> é par, o objeto pode estar localizado em qualquer ponto entre os dois espelhos;</a:t>
                </a:r>
              </a:p>
              <a:p>
                <a:pPr marL="812800" indent="-342900"/>
                <a:endParaRPr lang="pt-BR" sz="1800" dirty="0"/>
              </a:p>
              <a:p>
                <a:pPr marL="812800" lvl="1" indent="-342900"/>
                <a:r>
                  <a:rPr lang="pt-BR" sz="1800" dirty="0"/>
                  <a:t>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latin typeface="Cambria Math"/>
                          </a:rPr>
                          <m:t>360</m:t>
                        </m:r>
                      </m:num>
                      <m:den>
                        <m:r>
                          <a:rPr lang="pt-BR" sz="1800" i="1">
                            <a:latin typeface="Cambria Math"/>
                          </a:rPr>
                          <m:t>Ѳ</m:t>
                        </m:r>
                      </m:den>
                    </m:f>
                  </m:oMath>
                </a14:m>
                <a:r>
                  <a:rPr lang="pt-BR" sz="1800" dirty="0"/>
                  <a:t> é ímpar, o objeto deve estar no plano bissetor.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3324" y="1530072"/>
                <a:ext cx="4010180" cy="2706900"/>
              </a:xfrm>
              <a:blipFill>
                <a:blip r:embed="rId3"/>
                <a:stretch>
                  <a:fillRect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0" y="1530072"/>
            <a:ext cx="3137552" cy="23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6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37425"/>
            <a:ext cx="686144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Com apenas 6 soldados colocados entre dois espelhos planos verticais fixos, um diretor de cinema consegue fazer uma tomada que aparenta ter 72 soldados. Qual é o ângulo entre os espelhos?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rgbClr val="FF0000"/>
                </a:solidFill>
              </a:rPr>
              <a:t>R= 30º</a:t>
            </a:r>
          </a:p>
        </p:txBody>
      </p:sp>
    </p:spTree>
    <p:extLst>
      <p:ext uri="{BB962C8B-B14F-4D97-AF65-F5344CB8AC3E}">
        <p14:creationId xmlns:p14="http://schemas.microsoft.com/office/powerpoint/2010/main" val="3134113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Translação de um espelho plano</a:t>
            </a:r>
            <a:endParaRPr lang="en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29" y="1341011"/>
            <a:ext cx="3684423" cy="3048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958460" y="2680775"/>
                <a:ext cx="16127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990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800" i="1">
                          <a:latin typeface="Cambria Math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800" dirty="0">
                  <a:latin typeface="Sniglet" panose="020B0604020202020204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60" y="2680775"/>
                <a:ext cx="16127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373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QUESTÃO 7 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049499" y="1437425"/>
            <a:ext cx="6861445" cy="27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dirty="0">
                <a:solidFill>
                  <a:sysClr val="windowText" lastClr="000000"/>
                </a:solidFill>
              </a:rPr>
              <a:t>Um espelho plano desloca-se com velocidade de 10m/s em módulo. Considere que o espelho esteja se afastando de uma pessoa e ela esteja de frente para ele. Determine o módulo da velocidade </a:t>
            </a:r>
            <a:r>
              <a:rPr lang="pt-BR" sz="1600" dirty="0">
                <a:solidFill>
                  <a:srgbClr val="FF0000"/>
                </a:solidFill>
              </a:rPr>
              <a:t>da imagem da pessoa</a:t>
            </a:r>
            <a:r>
              <a:rPr lang="pt-BR" sz="1600" dirty="0">
                <a:solidFill>
                  <a:sysClr val="windowText" lastClr="000000"/>
                </a:solidFill>
              </a:rPr>
              <a:t> em relação ao solo e em relação ao espelho.</a:t>
            </a:r>
          </a:p>
        </p:txBody>
      </p:sp>
      <p:pic>
        <p:nvPicPr>
          <p:cNvPr id="29698" name="Picture 2" descr="http://www.brasilescola.com/upload/conteudo/images/Untitled-23(2).gif">
            <a:extLst>
              <a:ext uri="{FF2B5EF4-FFF2-40B4-BE49-F238E27FC236}">
                <a16:creationId xmlns:a16="http://schemas.microsoft.com/office/drawing/2014/main" id="{73700490-9748-4ACB-AD89-50A5E32C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9" y="2661411"/>
            <a:ext cx="2524961" cy="14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5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RESOLUÇÃO</a:t>
            </a:r>
            <a:r>
              <a:rPr lang="e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hape 22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49499" y="1437425"/>
                <a:ext cx="7020901" cy="27069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Quando o referencial considerado é </a:t>
                </a:r>
                <a:r>
                  <a:rPr lang="pt-BR" sz="1600" u="sng" dirty="0">
                    <a:solidFill>
                      <a:srgbClr val="FF6600"/>
                    </a:solidFill>
                  </a:rPr>
                  <a:t>o solo</a:t>
                </a:r>
                <a:r>
                  <a:rPr lang="pt-BR" sz="1600" dirty="0">
                    <a:solidFill>
                      <a:srgbClr val="FF6600"/>
                    </a:solidFill>
                  </a:rPr>
                  <a:t>, temos que a velocidade de afastamento da imagem equivale ao dobro da velocidade do espelho.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Logo, </a:t>
                </a:r>
                <a:endParaRPr lang="pt-BR" sz="1600" i="1" dirty="0">
                  <a:solidFill>
                    <a:srgbClr val="FF6600"/>
                  </a:solidFill>
                  <a:latin typeface="Cambria Math" panose="02040503050406030204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sz="16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×10=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sz="1600" b="1" dirty="0">
                  <a:solidFill>
                    <a:srgbClr val="FF00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pt-BR" sz="1600" b="1" dirty="0">
                  <a:solidFill>
                    <a:srgbClr val="FF00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Considerando </a:t>
                </a:r>
                <a:r>
                  <a:rPr lang="pt-BR" sz="1600" u="sng" dirty="0">
                    <a:solidFill>
                      <a:srgbClr val="FF6600"/>
                    </a:solidFill>
                  </a:rPr>
                  <a:t>o próprio espelho </a:t>
                </a:r>
                <a:r>
                  <a:rPr lang="pt-BR" sz="1600" dirty="0">
                    <a:solidFill>
                      <a:srgbClr val="FF6600"/>
                    </a:solidFill>
                  </a:rPr>
                  <a:t>como referencial, a velocidade da imagem é igual à velocidade do espelho.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pt-BR" sz="1600" dirty="0">
                    <a:solidFill>
                      <a:srgbClr val="FF6600"/>
                    </a:solidFill>
                  </a:rPr>
                  <a:t>Logo, </a:t>
                </a:r>
                <a:endParaRPr lang="pt-BR" sz="1600" i="1" dirty="0">
                  <a:solidFill>
                    <a:srgbClr val="FF6600"/>
                  </a:solidFill>
                  <a:latin typeface="Cambria Math" panose="02040503050406030204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2" name="Shape 2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499" y="1437425"/>
                <a:ext cx="7020901" cy="2706900"/>
              </a:xfrm>
              <a:prstGeom prst="rect">
                <a:avLst/>
              </a:prstGeom>
              <a:blipFill>
                <a:blip r:embed="rId3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132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50924" y="2064484"/>
            <a:ext cx="4031914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Obrigado pela atenção!</a:t>
            </a:r>
            <a:endParaRPr lang="en" dirty="0"/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339558" y="3731490"/>
            <a:ext cx="479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Aline Pontes/ Gabriel Freitas / Jáder Vinícius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79" y="538470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RAIO DE LUZ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1" y="1437425"/>
            <a:ext cx="7020899" cy="6863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 eaLnBrk="1" hangingPunct="1"/>
            <a:r>
              <a:rPr lang="pt-BR" altLang="pt-BR" sz="1800" dirty="0">
                <a:solidFill>
                  <a:schemeClr val="tx1"/>
                </a:solidFill>
              </a:rPr>
              <a:t>  “São linhas orientadas que representam graficamente a direção e o sentido da propagação da luz.”</a:t>
            </a:r>
          </a:p>
          <a:p>
            <a:pPr lvl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9F6EE84-5414-4297-BB1C-6325D09C2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051" y="2187723"/>
            <a:ext cx="3514507" cy="180195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520470" y="2622619"/>
            <a:ext cx="1163306" cy="1705505"/>
            <a:chOff x="323850" y="3284538"/>
            <a:chExt cx="1727200" cy="2952774"/>
          </a:xfrm>
        </p:grpSpPr>
        <p:sp>
          <p:nvSpPr>
            <p:cNvPr id="7" name="Elipse 6"/>
            <p:cNvSpPr/>
            <p:nvPr/>
          </p:nvSpPr>
          <p:spPr>
            <a:xfrm>
              <a:off x="539750" y="3644900"/>
              <a:ext cx="1368425" cy="13684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1069975" y="3860800"/>
              <a:ext cx="261938" cy="671513"/>
            </a:xfrm>
            <a:custGeom>
              <a:avLst/>
              <a:gdLst>
                <a:gd name="connsiteX0" fmla="*/ 275422 w 495759"/>
                <a:gd name="connsiteY0" fmla="*/ 616945 h 671562"/>
                <a:gd name="connsiteX1" fmla="*/ 275422 w 495759"/>
                <a:gd name="connsiteY1" fmla="*/ 616945 h 671562"/>
                <a:gd name="connsiteX2" fmla="*/ 132202 w 495759"/>
                <a:gd name="connsiteY2" fmla="*/ 649996 h 671562"/>
                <a:gd name="connsiteX3" fmla="*/ 66101 w 495759"/>
                <a:gd name="connsiteY3" fmla="*/ 627962 h 671562"/>
                <a:gd name="connsiteX4" fmla="*/ 22034 w 495759"/>
                <a:gd name="connsiteY4" fmla="*/ 561861 h 671562"/>
                <a:gd name="connsiteX5" fmla="*/ 0 w 495759"/>
                <a:gd name="connsiteY5" fmla="*/ 528810 h 671562"/>
                <a:gd name="connsiteX6" fmla="*/ 55084 w 495759"/>
                <a:gd name="connsiteY6" fmla="*/ 231355 h 671562"/>
                <a:gd name="connsiteX7" fmla="*/ 187287 w 495759"/>
                <a:gd name="connsiteY7" fmla="*/ 0 h 671562"/>
                <a:gd name="connsiteX8" fmla="*/ 352540 w 495759"/>
                <a:gd name="connsiteY8" fmla="*/ 330506 h 671562"/>
                <a:gd name="connsiteX9" fmla="*/ 396607 w 495759"/>
                <a:gd name="connsiteY9" fmla="*/ 418641 h 671562"/>
                <a:gd name="connsiteX10" fmla="*/ 429658 w 495759"/>
                <a:gd name="connsiteY10" fmla="*/ 440675 h 671562"/>
                <a:gd name="connsiteX11" fmla="*/ 418641 w 495759"/>
                <a:gd name="connsiteY11" fmla="*/ 385591 h 671562"/>
                <a:gd name="connsiteX12" fmla="*/ 407624 w 495759"/>
                <a:gd name="connsiteY12" fmla="*/ 264405 h 671562"/>
                <a:gd name="connsiteX13" fmla="*/ 440675 w 495759"/>
                <a:gd name="connsiteY13" fmla="*/ 286439 h 671562"/>
                <a:gd name="connsiteX14" fmla="*/ 484742 w 495759"/>
                <a:gd name="connsiteY14" fmla="*/ 385591 h 671562"/>
                <a:gd name="connsiteX15" fmla="*/ 495759 w 495759"/>
                <a:gd name="connsiteY15" fmla="*/ 418641 h 671562"/>
                <a:gd name="connsiteX16" fmla="*/ 473725 w 495759"/>
                <a:gd name="connsiteY16" fmla="*/ 561861 h 671562"/>
                <a:gd name="connsiteX17" fmla="*/ 451691 w 495759"/>
                <a:gd name="connsiteY17" fmla="*/ 594911 h 671562"/>
                <a:gd name="connsiteX18" fmla="*/ 385590 w 495759"/>
                <a:gd name="connsiteY18" fmla="*/ 616945 h 671562"/>
                <a:gd name="connsiteX19" fmla="*/ 286438 w 495759"/>
                <a:gd name="connsiteY19" fmla="*/ 605928 h 671562"/>
                <a:gd name="connsiteX20" fmla="*/ 275422 w 495759"/>
                <a:gd name="connsiteY20" fmla="*/ 616945 h 67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5759" h="671562">
                  <a:moveTo>
                    <a:pt x="275422" y="616945"/>
                  </a:moveTo>
                  <a:lnTo>
                    <a:pt x="275422" y="616945"/>
                  </a:lnTo>
                  <a:cubicBezTo>
                    <a:pt x="184953" y="662179"/>
                    <a:pt x="211278" y="671562"/>
                    <a:pt x="132202" y="649996"/>
                  </a:cubicBezTo>
                  <a:cubicBezTo>
                    <a:pt x="109795" y="643885"/>
                    <a:pt x="66101" y="627962"/>
                    <a:pt x="66101" y="627962"/>
                  </a:cubicBezTo>
                  <a:cubicBezTo>
                    <a:pt x="51412" y="605928"/>
                    <a:pt x="30408" y="586983"/>
                    <a:pt x="22034" y="561861"/>
                  </a:cubicBezTo>
                  <a:cubicBezTo>
                    <a:pt x="9856" y="525326"/>
                    <a:pt x="22630" y="528810"/>
                    <a:pt x="0" y="528810"/>
                  </a:cubicBezTo>
                  <a:lnTo>
                    <a:pt x="55084" y="231355"/>
                  </a:lnTo>
                  <a:lnTo>
                    <a:pt x="187287" y="0"/>
                  </a:lnTo>
                  <a:lnTo>
                    <a:pt x="352540" y="330506"/>
                  </a:lnTo>
                  <a:cubicBezTo>
                    <a:pt x="367229" y="359884"/>
                    <a:pt x="377771" y="391733"/>
                    <a:pt x="396607" y="418641"/>
                  </a:cubicBezTo>
                  <a:cubicBezTo>
                    <a:pt x="404200" y="429488"/>
                    <a:pt x="422313" y="451692"/>
                    <a:pt x="429658" y="440675"/>
                  </a:cubicBezTo>
                  <a:cubicBezTo>
                    <a:pt x="440045" y="425095"/>
                    <a:pt x="422313" y="403952"/>
                    <a:pt x="418641" y="385591"/>
                  </a:cubicBezTo>
                  <a:cubicBezTo>
                    <a:pt x="414969" y="345196"/>
                    <a:pt x="398825" y="304001"/>
                    <a:pt x="407624" y="264405"/>
                  </a:cubicBezTo>
                  <a:cubicBezTo>
                    <a:pt x="410496" y="251480"/>
                    <a:pt x="431312" y="277076"/>
                    <a:pt x="440675" y="286439"/>
                  </a:cubicBezTo>
                  <a:cubicBezTo>
                    <a:pt x="466861" y="312625"/>
                    <a:pt x="473834" y="352869"/>
                    <a:pt x="484742" y="385591"/>
                  </a:cubicBezTo>
                  <a:lnTo>
                    <a:pt x="495759" y="418641"/>
                  </a:lnTo>
                  <a:cubicBezTo>
                    <a:pt x="492600" y="450235"/>
                    <a:pt x="493577" y="522158"/>
                    <a:pt x="473725" y="561861"/>
                  </a:cubicBezTo>
                  <a:cubicBezTo>
                    <a:pt x="467804" y="573704"/>
                    <a:pt x="462919" y="587894"/>
                    <a:pt x="451691" y="594911"/>
                  </a:cubicBezTo>
                  <a:cubicBezTo>
                    <a:pt x="431996" y="607220"/>
                    <a:pt x="385590" y="616945"/>
                    <a:pt x="385590" y="616945"/>
                  </a:cubicBezTo>
                  <a:cubicBezTo>
                    <a:pt x="318488" y="594577"/>
                    <a:pt x="336515" y="585897"/>
                    <a:pt x="286438" y="605928"/>
                  </a:cubicBezTo>
                  <a:cubicBezTo>
                    <a:pt x="278814" y="608978"/>
                    <a:pt x="277258" y="615109"/>
                    <a:pt x="275422" y="61694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149350" y="4005263"/>
              <a:ext cx="117475" cy="485775"/>
            </a:xfrm>
            <a:custGeom>
              <a:avLst/>
              <a:gdLst>
                <a:gd name="connsiteX0" fmla="*/ 275422 w 495759"/>
                <a:gd name="connsiteY0" fmla="*/ 616945 h 671562"/>
                <a:gd name="connsiteX1" fmla="*/ 275422 w 495759"/>
                <a:gd name="connsiteY1" fmla="*/ 616945 h 671562"/>
                <a:gd name="connsiteX2" fmla="*/ 132202 w 495759"/>
                <a:gd name="connsiteY2" fmla="*/ 649996 h 671562"/>
                <a:gd name="connsiteX3" fmla="*/ 66101 w 495759"/>
                <a:gd name="connsiteY3" fmla="*/ 627962 h 671562"/>
                <a:gd name="connsiteX4" fmla="*/ 22034 w 495759"/>
                <a:gd name="connsiteY4" fmla="*/ 561861 h 671562"/>
                <a:gd name="connsiteX5" fmla="*/ 0 w 495759"/>
                <a:gd name="connsiteY5" fmla="*/ 528810 h 671562"/>
                <a:gd name="connsiteX6" fmla="*/ 55084 w 495759"/>
                <a:gd name="connsiteY6" fmla="*/ 231355 h 671562"/>
                <a:gd name="connsiteX7" fmla="*/ 187287 w 495759"/>
                <a:gd name="connsiteY7" fmla="*/ 0 h 671562"/>
                <a:gd name="connsiteX8" fmla="*/ 352540 w 495759"/>
                <a:gd name="connsiteY8" fmla="*/ 330506 h 671562"/>
                <a:gd name="connsiteX9" fmla="*/ 396607 w 495759"/>
                <a:gd name="connsiteY9" fmla="*/ 418641 h 671562"/>
                <a:gd name="connsiteX10" fmla="*/ 429658 w 495759"/>
                <a:gd name="connsiteY10" fmla="*/ 440675 h 671562"/>
                <a:gd name="connsiteX11" fmla="*/ 418641 w 495759"/>
                <a:gd name="connsiteY11" fmla="*/ 385591 h 671562"/>
                <a:gd name="connsiteX12" fmla="*/ 407624 w 495759"/>
                <a:gd name="connsiteY12" fmla="*/ 264405 h 671562"/>
                <a:gd name="connsiteX13" fmla="*/ 440675 w 495759"/>
                <a:gd name="connsiteY13" fmla="*/ 286439 h 671562"/>
                <a:gd name="connsiteX14" fmla="*/ 484742 w 495759"/>
                <a:gd name="connsiteY14" fmla="*/ 385591 h 671562"/>
                <a:gd name="connsiteX15" fmla="*/ 495759 w 495759"/>
                <a:gd name="connsiteY15" fmla="*/ 418641 h 671562"/>
                <a:gd name="connsiteX16" fmla="*/ 473725 w 495759"/>
                <a:gd name="connsiteY16" fmla="*/ 561861 h 671562"/>
                <a:gd name="connsiteX17" fmla="*/ 451691 w 495759"/>
                <a:gd name="connsiteY17" fmla="*/ 594911 h 671562"/>
                <a:gd name="connsiteX18" fmla="*/ 385590 w 495759"/>
                <a:gd name="connsiteY18" fmla="*/ 616945 h 671562"/>
                <a:gd name="connsiteX19" fmla="*/ 286438 w 495759"/>
                <a:gd name="connsiteY19" fmla="*/ 605928 h 671562"/>
                <a:gd name="connsiteX20" fmla="*/ 275422 w 495759"/>
                <a:gd name="connsiteY20" fmla="*/ 616945 h 67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5759" h="671562">
                  <a:moveTo>
                    <a:pt x="275422" y="616945"/>
                  </a:moveTo>
                  <a:lnTo>
                    <a:pt x="275422" y="616945"/>
                  </a:lnTo>
                  <a:cubicBezTo>
                    <a:pt x="184953" y="662179"/>
                    <a:pt x="211278" y="671562"/>
                    <a:pt x="132202" y="649996"/>
                  </a:cubicBezTo>
                  <a:cubicBezTo>
                    <a:pt x="109795" y="643885"/>
                    <a:pt x="66101" y="627962"/>
                    <a:pt x="66101" y="627962"/>
                  </a:cubicBezTo>
                  <a:cubicBezTo>
                    <a:pt x="51412" y="605928"/>
                    <a:pt x="30408" y="586983"/>
                    <a:pt x="22034" y="561861"/>
                  </a:cubicBezTo>
                  <a:cubicBezTo>
                    <a:pt x="9856" y="525326"/>
                    <a:pt x="22630" y="528810"/>
                    <a:pt x="0" y="528810"/>
                  </a:cubicBezTo>
                  <a:lnTo>
                    <a:pt x="55084" y="231355"/>
                  </a:lnTo>
                  <a:lnTo>
                    <a:pt x="187287" y="0"/>
                  </a:lnTo>
                  <a:lnTo>
                    <a:pt x="352540" y="330506"/>
                  </a:lnTo>
                  <a:cubicBezTo>
                    <a:pt x="367229" y="359884"/>
                    <a:pt x="377771" y="391733"/>
                    <a:pt x="396607" y="418641"/>
                  </a:cubicBezTo>
                  <a:cubicBezTo>
                    <a:pt x="404200" y="429488"/>
                    <a:pt x="422313" y="451692"/>
                    <a:pt x="429658" y="440675"/>
                  </a:cubicBezTo>
                  <a:cubicBezTo>
                    <a:pt x="440045" y="425095"/>
                    <a:pt x="422313" y="403952"/>
                    <a:pt x="418641" y="385591"/>
                  </a:cubicBezTo>
                  <a:cubicBezTo>
                    <a:pt x="414969" y="345196"/>
                    <a:pt x="398825" y="304001"/>
                    <a:pt x="407624" y="264405"/>
                  </a:cubicBezTo>
                  <a:cubicBezTo>
                    <a:pt x="410496" y="251480"/>
                    <a:pt x="431312" y="277076"/>
                    <a:pt x="440675" y="286439"/>
                  </a:cubicBezTo>
                  <a:cubicBezTo>
                    <a:pt x="466861" y="312625"/>
                    <a:pt x="473834" y="352869"/>
                    <a:pt x="484742" y="385591"/>
                  </a:cubicBezTo>
                  <a:lnTo>
                    <a:pt x="495759" y="418641"/>
                  </a:lnTo>
                  <a:cubicBezTo>
                    <a:pt x="492600" y="450235"/>
                    <a:pt x="493577" y="522158"/>
                    <a:pt x="473725" y="561861"/>
                  </a:cubicBezTo>
                  <a:cubicBezTo>
                    <a:pt x="467804" y="573704"/>
                    <a:pt x="462919" y="587894"/>
                    <a:pt x="451691" y="594911"/>
                  </a:cubicBezTo>
                  <a:cubicBezTo>
                    <a:pt x="431996" y="607220"/>
                    <a:pt x="385590" y="616945"/>
                    <a:pt x="385590" y="616945"/>
                  </a:cubicBezTo>
                  <a:cubicBezTo>
                    <a:pt x="318488" y="594577"/>
                    <a:pt x="336515" y="585897"/>
                    <a:pt x="286438" y="605928"/>
                  </a:cubicBezTo>
                  <a:cubicBezTo>
                    <a:pt x="278814" y="608978"/>
                    <a:pt x="277258" y="615109"/>
                    <a:pt x="275422" y="616945"/>
                  </a:cubicBezTo>
                  <a:close/>
                </a:path>
              </a:pathLst>
            </a:custGeom>
            <a:solidFill>
              <a:srgbClr val="AF571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0" name="Conector de seta reta 9"/>
            <p:cNvCxnSpPr>
              <a:stCxn id="8" idx="6"/>
            </p:cNvCxnSpPr>
            <p:nvPr/>
          </p:nvCxnSpPr>
          <p:spPr>
            <a:xfrm flipH="1" flipV="1">
              <a:off x="539750" y="3716338"/>
              <a:ext cx="558800" cy="376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flipH="1" flipV="1">
              <a:off x="323850" y="4221163"/>
              <a:ext cx="703263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V="1">
              <a:off x="1169988" y="3284538"/>
              <a:ext cx="17462" cy="5762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 flipV="1">
              <a:off x="1258888" y="3789363"/>
              <a:ext cx="560387" cy="374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 flipV="1">
              <a:off x="1349375" y="4292600"/>
              <a:ext cx="701675" cy="73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395288" y="4445000"/>
              <a:ext cx="703262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ilindro 16"/>
            <p:cNvSpPr/>
            <p:nvPr/>
          </p:nvSpPr>
          <p:spPr>
            <a:xfrm>
              <a:off x="971600" y="4653136"/>
              <a:ext cx="504056" cy="158417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8" name="Conector de seta reta 17"/>
            <p:cNvCxnSpPr/>
            <p:nvPr/>
          </p:nvCxnSpPr>
          <p:spPr>
            <a:xfrm>
              <a:off x="1331913" y="4437063"/>
              <a:ext cx="647700" cy="287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orma livre 18"/>
            <p:cNvSpPr/>
            <p:nvPr/>
          </p:nvSpPr>
          <p:spPr>
            <a:xfrm>
              <a:off x="1176338" y="4229100"/>
              <a:ext cx="82550" cy="495300"/>
            </a:xfrm>
            <a:custGeom>
              <a:avLst/>
              <a:gdLst>
                <a:gd name="connsiteX0" fmla="*/ 104660 w 119349"/>
                <a:gd name="connsiteY0" fmla="*/ 528810 h 528810"/>
                <a:gd name="connsiteX1" fmla="*/ 104660 w 119349"/>
                <a:gd name="connsiteY1" fmla="*/ 275422 h 528810"/>
                <a:gd name="connsiteX2" fmla="*/ 16525 w 119349"/>
                <a:gd name="connsiteY2" fmla="*/ 143220 h 528810"/>
                <a:gd name="connsiteX3" fmla="*/ 5508 w 119349"/>
                <a:gd name="connsiteY3" fmla="*/ 0 h 52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49" h="528810">
                  <a:moveTo>
                    <a:pt x="104660" y="528810"/>
                  </a:moveTo>
                  <a:cubicBezTo>
                    <a:pt x="112004" y="434248"/>
                    <a:pt x="119349" y="339687"/>
                    <a:pt x="104660" y="275422"/>
                  </a:cubicBezTo>
                  <a:cubicBezTo>
                    <a:pt x="89971" y="211157"/>
                    <a:pt x="33050" y="189124"/>
                    <a:pt x="16525" y="143220"/>
                  </a:cubicBezTo>
                  <a:cubicBezTo>
                    <a:pt x="0" y="97316"/>
                    <a:pt x="0" y="45904"/>
                    <a:pt x="5508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6909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FEIXE DE LUZ</a:t>
            </a:r>
            <a:endParaRPr lang="en" dirty="0"/>
          </a:p>
        </p:txBody>
      </p:sp>
      <p:sp>
        <p:nvSpPr>
          <p:cNvPr id="5" name="Shape 222"/>
          <p:cNvSpPr txBox="1">
            <a:spLocks noGrp="1"/>
          </p:cNvSpPr>
          <p:nvPr>
            <p:ph type="body" idx="1"/>
          </p:nvPr>
        </p:nvSpPr>
        <p:spPr>
          <a:xfrm>
            <a:off x="1049501" y="1437424"/>
            <a:ext cx="6478616" cy="3531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É o conjunto de raios de luz</a:t>
            </a:r>
          </a:p>
          <a:p>
            <a:pPr lvl="1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5F8963-3EE3-4294-9832-E7B3FA3F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49" y="2012518"/>
            <a:ext cx="6133401" cy="248821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626650" y="885352"/>
            <a:ext cx="525271" cy="1573753"/>
            <a:chOff x="5292725" y="3284538"/>
            <a:chExt cx="1150938" cy="2881312"/>
          </a:xfrm>
        </p:grpSpPr>
        <p:sp>
          <p:nvSpPr>
            <p:cNvPr id="7" name="Trapezóide 30"/>
            <p:cNvSpPr/>
            <p:nvPr/>
          </p:nvSpPr>
          <p:spPr>
            <a:xfrm rot="10800000">
              <a:off x="5292725" y="3429000"/>
              <a:ext cx="1150938" cy="1177925"/>
            </a:xfrm>
            <a:prstGeom prst="trapezoi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5651500" y="4941888"/>
              <a:ext cx="425450" cy="122396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com Canto Aparado do Mesmo Lado 8"/>
            <p:cNvSpPr/>
            <p:nvPr/>
          </p:nvSpPr>
          <p:spPr>
            <a:xfrm rot="10800000">
              <a:off x="5508625" y="4581525"/>
              <a:ext cx="719138" cy="546100"/>
            </a:xfrm>
            <a:prstGeom prst="snip2Same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V="1">
              <a:off x="5867400" y="3284538"/>
              <a:ext cx="0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flipV="1">
              <a:off x="6019800" y="3284538"/>
              <a:ext cx="280988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H="1" flipV="1">
              <a:off x="5435600" y="3284538"/>
              <a:ext cx="296863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Fluxograma: Atraso 12"/>
            <p:cNvSpPr/>
            <p:nvPr/>
          </p:nvSpPr>
          <p:spPr>
            <a:xfrm rot="16200000">
              <a:off x="5831681" y="4256882"/>
              <a:ext cx="73025" cy="57626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4" name="Grupo 43"/>
            <p:cNvGrpSpPr>
              <a:grpSpLocks/>
            </p:cNvGrpSpPr>
            <p:nvPr/>
          </p:nvGrpSpPr>
          <p:grpSpPr bwMode="auto">
            <a:xfrm>
              <a:off x="5795963" y="5805488"/>
              <a:ext cx="144462" cy="215900"/>
              <a:chOff x="3635896" y="4221088"/>
              <a:chExt cx="360040" cy="576064"/>
            </a:xfrm>
          </p:grpSpPr>
          <p:sp>
            <p:nvSpPr>
              <p:cNvPr id="15" name="Retângulo de cantos arredondados 14"/>
              <p:cNvSpPr/>
              <p:nvPr/>
            </p:nvSpPr>
            <p:spPr>
              <a:xfrm>
                <a:off x="3635896" y="4221088"/>
                <a:ext cx="360040" cy="576064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pt-BR"/>
              </a:p>
            </p:txBody>
          </p:sp>
          <p:sp>
            <p:nvSpPr>
              <p:cNvPr id="16" name="Arredondar Retângulo no Mesmo Canto Lateral 15"/>
              <p:cNvSpPr/>
              <p:nvPr/>
            </p:nvSpPr>
            <p:spPr>
              <a:xfrm>
                <a:off x="3707113" y="4293095"/>
                <a:ext cx="217606" cy="216025"/>
              </a:xfrm>
              <a:prstGeom prst="round2Same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49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PROPAGAÇÃO DA LUZ EM DIFERENTES MEIOS</a:t>
            </a:r>
            <a:endParaRPr lang="en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CB5EC71-231B-4AC6-9AA4-2DF1EA10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87" y="1456039"/>
            <a:ext cx="1882415" cy="149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6A44237-F375-41D5-8389-E0C9EC49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08" y="1734450"/>
            <a:ext cx="1819162" cy="16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A17A31D-A1ED-4A5D-9F1A-20BB6EE4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2" y="2443443"/>
            <a:ext cx="1895298" cy="17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21733" y="2950898"/>
            <a:ext cx="2311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Sniglet" panose="020B0604020202020204" charset="0"/>
              </a:rPr>
              <a:t>Meios Transparentes </a:t>
            </a:r>
            <a:r>
              <a:rPr lang="pt-BR" dirty="0">
                <a:latin typeface="Sniglet" panose="020B0604020202020204" charset="0"/>
                <a:sym typeface="Wingdings" pitchFamily="2" charset="2"/>
              </a:rPr>
              <a:t> Permitem que a luz se propague neles mantendo o paralelismo dos raios luminosos.</a:t>
            </a:r>
            <a:endParaRPr lang="pt-BR" dirty="0">
              <a:latin typeface="Sniglet" panose="020B060402020202020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1384" y="3282514"/>
            <a:ext cx="2437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eaLnBrk="1" hangingPunct="1"/>
            <a:r>
              <a:rPr lang="pt-BR" dirty="0">
                <a:latin typeface="Sniglet" panose="020B0604020202020204" charset="0"/>
              </a:rPr>
              <a:t>Meios Translúcidos</a:t>
            </a:r>
            <a:r>
              <a:rPr lang="pt-BR" dirty="0">
                <a:latin typeface="Sniglet" panose="020B0604020202020204" charset="0"/>
                <a:sym typeface="Wingdings" pitchFamily="2" charset="2"/>
              </a:rPr>
              <a:t> Permitem que a luz se propague neles sem a manutenção no paralelismo dos raios luminosos.</a:t>
            </a:r>
            <a:endParaRPr lang="en-US" dirty="0">
              <a:latin typeface="Sniglet" panose="020B0604020202020204" charset="0"/>
              <a:sym typeface="Wingdings" pitchFamily="2" charset="2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02577" y="1707365"/>
            <a:ext cx="2143648" cy="7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eaLnBrk="1" hangingPunct="1"/>
            <a:r>
              <a:rPr lang="pt-BR" dirty="0">
                <a:latin typeface="Sniglet" panose="020B0604020202020204" charset="0"/>
              </a:rPr>
              <a:t>Meios Opacos</a:t>
            </a:r>
            <a:r>
              <a:rPr lang="pt-BR" dirty="0">
                <a:latin typeface="Sniglet" panose="020B0604020202020204" charset="0"/>
                <a:sym typeface="Wingdings" pitchFamily="2" charset="2"/>
              </a:rPr>
              <a:t> Não permitem a propagação da luz.</a:t>
            </a:r>
            <a:endParaRPr lang="en-US" dirty="0">
              <a:latin typeface="Sniglet" panose="020B060402020202020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3976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E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E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E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123552" y="1922467"/>
            <a:ext cx="4906835" cy="111739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PRINCÍPIOS DA ÓPTICA GEOMÉTRICA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948791" y="1037013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348463" y="1009364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7304947" y="930010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1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1793</Words>
  <Application>Microsoft Office PowerPoint</Application>
  <PresentationFormat>Apresentação na tela (16:9)</PresentationFormat>
  <Paragraphs>215</Paragraphs>
  <Slides>56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2" baseType="lpstr">
      <vt:lpstr>Sniglet</vt:lpstr>
      <vt:lpstr>Cambria Math</vt:lpstr>
      <vt:lpstr>Wingdings</vt:lpstr>
      <vt:lpstr>Patrick Hand SC</vt:lpstr>
      <vt:lpstr>Arial</vt:lpstr>
      <vt:lpstr>Seyton template</vt:lpstr>
      <vt:lpstr>Óptica Geométrica</vt:lpstr>
      <vt:lpstr>ÓPTICA</vt:lpstr>
      <vt:lpstr>LUZ</vt:lpstr>
      <vt:lpstr>FONTE DE LUZ</vt:lpstr>
      <vt:lpstr>QUESTÃO 1 </vt:lpstr>
      <vt:lpstr>RAIO DE LUZ</vt:lpstr>
      <vt:lpstr>FEIXE DE LUZ</vt:lpstr>
      <vt:lpstr>PROPAGAÇÃO DA LUZ EM DIFERENTES MEIOS</vt:lpstr>
      <vt:lpstr>PRINCÍPIOS DA ÓPTICA GEOMÉTRICA</vt:lpstr>
      <vt:lpstr>1º PRINCÍPIO - PROPAGAÇÃO RETILÍNEA DA LUZ</vt:lpstr>
      <vt:lpstr>SOMBRA E PENUMBRA</vt:lpstr>
      <vt:lpstr>Fonte Pontual</vt:lpstr>
      <vt:lpstr>Fonte Extensa</vt:lpstr>
      <vt:lpstr>Eclipse</vt:lpstr>
      <vt:lpstr>MEDINDO A ALTURA DE UMA PIRÂMIDE</vt:lpstr>
      <vt:lpstr>QUESTÃO 2 </vt:lpstr>
      <vt:lpstr>RESOLUÇÃO </vt:lpstr>
      <vt:lpstr>CÂMARA ESCURA DE ORIFÍCIO</vt:lpstr>
      <vt:lpstr>CÂMARA ESCURA DE ORIFÍCIO</vt:lpstr>
      <vt:lpstr>CÂMARA ESCURA DE ORIFÍCIO</vt:lpstr>
      <vt:lpstr>QUESTÃO 3 </vt:lpstr>
      <vt:lpstr>RESOLUÇÃO </vt:lpstr>
      <vt:lpstr>2º - PRINCÍPIO DA REVERSIBILIDADE DOS RAIOS DE LUZ</vt:lpstr>
      <vt:lpstr>3º - PRINCÍPIO DA INDEPENDÊNCIA DOS RAIOS DE LUZ</vt:lpstr>
      <vt:lpstr>INSTRUMENTOS ÓPTICOS</vt:lpstr>
      <vt:lpstr>O que são sistemas ópticos?</vt:lpstr>
      <vt:lpstr>SISTEMA ÓPTICO</vt:lpstr>
      <vt:lpstr>PONTO OBJETO</vt:lpstr>
      <vt:lpstr>PONTO IMAGEM</vt:lpstr>
      <vt:lpstr>... RESUMINDO </vt:lpstr>
      <vt:lpstr>... RESUMINDO </vt:lpstr>
      <vt:lpstr>REFLEXÃO DA LUZ</vt:lpstr>
      <vt:lpstr>O que é a reflexão da luz?</vt:lpstr>
      <vt:lpstr>TIPOS DE REFLEXÃO DA LUZ</vt:lpstr>
      <vt:lpstr>As cores dos objetos</vt:lpstr>
      <vt:lpstr>Apresentação do PowerPoint</vt:lpstr>
      <vt:lpstr>As cores dos objetos</vt:lpstr>
      <vt:lpstr>AS LEIS DA REFLEXÃO</vt:lpstr>
      <vt:lpstr>LEIS DA REFLEXÃO</vt:lpstr>
      <vt:lpstr>LEIS DA REFLEXÃO</vt:lpstr>
      <vt:lpstr>QUESTÃO 4 </vt:lpstr>
      <vt:lpstr>RESOLUÇÃO </vt:lpstr>
      <vt:lpstr>RESOLUÇÃO </vt:lpstr>
      <vt:lpstr>IMAGEM DE UM PONTO EM ESPELHOS PLANOS</vt:lpstr>
      <vt:lpstr>IMAGEM DE UM PONTO EM ESPELHOS PLANOS</vt:lpstr>
      <vt:lpstr>Propriedades do espelho plano</vt:lpstr>
      <vt:lpstr>Imagem enantiomorfa</vt:lpstr>
      <vt:lpstr>CAMPO VISUAL</vt:lpstr>
      <vt:lpstr>QUESTÃO 5 </vt:lpstr>
      <vt:lpstr>Associação de espelhos planos</vt:lpstr>
      <vt:lpstr>Associação de espelhos planos</vt:lpstr>
      <vt:lpstr>QUESTÃO 6 </vt:lpstr>
      <vt:lpstr>Translação de um espelho plano</vt:lpstr>
      <vt:lpstr>QUESTÃO 7 </vt:lpstr>
      <vt:lpstr>RESOLUÇÃO 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Hidrostática</dc:title>
  <dc:creator>PC04</dc:creator>
  <cp:lastModifiedBy>Gabriel Freitas</cp:lastModifiedBy>
  <cp:revision>114</cp:revision>
  <dcterms:modified xsi:type="dcterms:W3CDTF">2018-06-07T08:43:19Z</dcterms:modified>
</cp:coreProperties>
</file>